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5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0.xml" ContentType="application/inkml+xml"/>
  <Override PartName="/ppt/notesSlides/notesSlide12.xml" ContentType="application/vnd.openxmlformats-officedocument.presentationml.notesSlide+xml"/>
  <Override PartName="/ppt/ink/ink61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18"/>
  </p:notesMasterIdLst>
  <p:handoutMasterIdLst>
    <p:handoutMasterId r:id="rId19"/>
  </p:handoutMasterIdLst>
  <p:sldIdLst>
    <p:sldId id="302" r:id="rId2"/>
    <p:sldId id="336" r:id="rId3"/>
    <p:sldId id="257" r:id="rId4"/>
    <p:sldId id="278" r:id="rId5"/>
    <p:sldId id="334" r:id="rId6"/>
    <p:sldId id="313" r:id="rId7"/>
    <p:sldId id="330" r:id="rId8"/>
    <p:sldId id="347" r:id="rId9"/>
    <p:sldId id="344" r:id="rId10"/>
    <p:sldId id="329" r:id="rId11"/>
    <p:sldId id="343" r:id="rId12"/>
    <p:sldId id="331" r:id="rId13"/>
    <p:sldId id="341" r:id="rId14"/>
    <p:sldId id="345" r:id="rId15"/>
    <p:sldId id="346" r:id="rId16"/>
    <p:sldId id="318" r:id="rId17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795"/>
  </p:normalViewPr>
  <p:slideViewPr>
    <p:cSldViewPr>
      <p:cViewPr varScale="1">
        <p:scale>
          <a:sx n="66" d="100"/>
          <a:sy n="66" d="100"/>
        </p:scale>
        <p:origin x="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4.xml"/><Relationship Id="rId3" Type="http://schemas.openxmlformats.org/officeDocument/2006/relationships/slide" Target="slides/slide9.xml"/><Relationship Id="rId7" Type="http://schemas.openxmlformats.org/officeDocument/2006/relationships/slide" Target="slides/slide13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2.xml"/><Relationship Id="rId5" Type="http://schemas.openxmlformats.org/officeDocument/2006/relationships/slide" Target="slides/slide11.xml"/><Relationship Id="rId10" Type="http://schemas.openxmlformats.org/officeDocument/2006/relationships/slide" Target="slides/slide16.xml"/><Relationship Id="rId4" Type="http://schemas.openxmlformats.org/officeDocument/2006/relationships/slide" Target="slides/slide10.xml"/><Relationship Id="rId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19.95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C33728-4465-4D65-888C-B159F96065DF}" emma:medium="tactile" emma:mode="ink">
          <msink:context xmlns:msink="http://schemas.microsoft.com/ink/2010/main" type="inkDrawing" rotatedBoundingBox="3512,8009 6518,7931 6526,8211 3519,8288" semanticType="callout" shapeName="Other">
            <msink:sourceLink direction="with" ref="{55CDD990-0B2B-45CA-B201-C238F43A123D}"/>
          </msink:context>
        </emma:interpretation>
      </emma:emma>
    </inkml:annotationXML>
    <inkml:trace contextRef="#ctx0" brushRef="#br0">0 94 0,'29'59'172,"1"-59"-157,-30 30 1,29-30-16,1 0 16,-1 0-1,-29 29-15,30-29 16,-1 0 0,1 0-16,0 0 15,-1 0-15,1 0 16,-30 30-1,29-30-15,1 0 32,-1 0-32,1 29 31,-1-29-15,1 0 30,-1 0-14,1 0-1,-1 0-15,1 0-16,0 0 15,-1-29 32,1 29-31,-1 0 15,1 0 0,-1 0 0,1 0 48,-30-30-48,29 30-16,1 0 1,-1 0 0,1 0-1,-1-29 17,1 29-1,-30-30-16,29 30 17,1-29-32,0 29 15,-1 0-15,-29-30 16,30 30 0,-1 0-16,1-30 31,-1 30 0,-29-29-15,30 29-1,-1 0 17,1 0 30,-1 0-46,-29-30-1,30 30 1,-1 0-16,1 0 16,-1 0-1,1 0-15,0 0 16,-1 0-1,1 0 1,-1 0-16,1 0 16,-1 0-1,1 0 1,-1 0 0,1 0-16,29 0 15,-30 0-15,1 0 16,0 0-1,-1 0 1,1 0 0,-1 0-16,1 0 15,-1 0 1,-29 30-16,30-30 16,-1 0-16,1 0 15,-1 0-15,1 29 31,-1-29 1,1 0-1,-1 0-31,1 30 16,0-30-16,-1 0 15,-29 30 1,30-30-16,-1 29 15,1-29 1,-1 30-16,1-30 16,-1 0-16,-29 29 15,30-29 1,-1 0 15,1 0-15,-1 0-1,1 0 1,-1 0-16,1 0 31,0 0-31,-1 0 16,1 0 0,-1 0-1,1 0 1,-30 30 31,29-30-47,1 0 15,-1 0 17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14.49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4638E5-A43B-4426-903B-45273C48C855}" emma:medium="tactile" emma:mode="ink">
          <msink:context xmlns:msink="http://schemas.microsoft.com/ink/2010/main" type="inkDrawing" rotatedBoundingBox="18621,8758 18690,8544 18760,8567 18692,8780" shapeName="Other">
            <msink:destinationLink direction="to" ref="{09ADED8B-49D8-446B-B68E-9DC6086F3760}"/>
          </msink:context>
        </emma:interpretation>
      </emma:emma>
    </inkml:annotationXML>
    <inkml:trace contextRef="#ctx0" brushRef="#br0">91 0 0,'-30'30'16,"30"-1"15,-29-29-31,-1 0 63,30 30-1,0-1-30,0 1 30,0-1-15,0 1 47,30-30 140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19.3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3484C2-3115-4A91-8A10-9DEF689E81A2}" emma:medium="tactile" emma:mode="ink">
          <msink:context xmlns:msink="http://schemas.microsoft.com/ink/2010/main" type="inkDrawing" rotatedBoundingBox="18874,8472 19178,8697 19156,8726 18853,8501" semanticType="callout" shapeName="Other"/>
        </emma:interpretation>
      </emma:emma>
    </inkml:annotationXML>
    <inkml:trace contextRef="#ctx0" brushRef="#br0">0 0 0,'0'30'156,"29"0"-125,1-30-15,-1 29 15,1-29-15,-30 30-1,30-30 1,-1 29 15,1-29-15,-30 30-1,29-30 1,-29 29 31,30-29-32,-30 30 64,29-30-17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39.06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F1603C5-E6B6-493E-A9CE-A2FD3D421C5D}" emma:medium="tactile" emma:mode="ink">
          <msink:context xmlns:msink="http://schemas.microsoft.com/ink/2010/main" type="inkDrawing" rotatedBoundingBox="9214,9528 10514,9613 10511,9664 9211,9579" shapeName="Other"/>
        </emma:interpretation>
      </emma:emma>
    </inkml:annotationXML>
    <inkml:trace contextRef="#ctx0" brushRef="#br0">0 0 0,'30'0'156,"-1"0"-140,1 0-16,-1 0 31,1 0-31,-1 0 16,1 29-1,-1-29-15,1 0 16,-1 30 0,1-30-1,-1 0-15,1 0 16,-1 0-1,1 0 32,0 0 0,-1 0-31,1 0-1,-1 0-15,1 0 16,-1 0 0,30 0-16,0 0 15,0 0 1,-29 0-16,-1 0 16,1 0-16,0 0 15,-1 0 1,1 0-1,-1 29 1,1-29 15,-1 0 1,1 0 14,-1 0 17,1 0-47,-1 0-1,1 0 1,-1 0-1,1 0-15,0 0 47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45.4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7B81B1-89AD-4653-88EB-B6B42CED13B7}" emma:medium="tactile" emma:mode="ink">
          <msink:context xmlns:msink="http://schemas.microsoft.com/ink/2010/main" type="inkDrawing" rotatedBoundingBox="11124,8967 23812,8737 23854,11039 11165,11269" semanticType="callout" shapeName="Other">
            <msink:sourceLink direction="with" ref="{FC4A0E68-223F-46D1-A79F-5C531292D7C4}"/>
          </msink:context>
        </emma:interpretation>
      </emma:emma>
    </inkml:annotationXML>
    <inkml:trace contextRef="#ctx0" brushRef="#br0">0 768 0,'29'0'125,"1"30"-109,-1-30-1,30 0 1,0 29-16,1-29 16,28 0-1,30 0-15,0 30 16,30-30-16,-59 0 16,-1 29-1,1-29-15,-30 0 16,0 30-1,0-30-15,-29 0 16,-1 0 0,1 0-16,-1 29 15,1-29 17,-1 0-1,1 30-16,-1-30 1,1 0 0,-1 0-16,1 0 15,29 0 1,-29 0 0,29 0-16,0 0 15,-30 0 1,1 0-16,58 29 15,-58-29 1,0 0 0,-1 0-1,1 0-15,-1 0 16,1 0 0,-1 0-1,1 0-15,-1 0 16,1 0-1,-1 0-15,1 0 16,-1 0 0,1 0-1,-1 0-15,1 0 16,0 0 0,-1 0-1,1 0-15,-1 0 16,1 0-1,-1 0 17,1 0-1,-1 0-15,1 0-1,-1 0-15,30 0 16,0 0-1,1 0-15,-1 0 16,29 0 0,30 0-16,-29 0 15,-30 0 1,0 0-16,0 0 16,0 0-16,-29 0 15,-1 0 1,1 0-16,-1 0 15,1 0 17,-1 0-32,1 0 15,0 0 1,-1 0-16,1 0 31,-1 0-15,1 0-1,-1 0 1,1 0 0,-1 30-16,1 0 31,-1-30-31,1 0 16,-1 0-1,1 29-15,-1-29 16,-29 30-16,30-30 31,-30 29-31,30-29 31,-30 30-31,29-1 16,-29 1 15,0-1-15,0 30-1,0 0-15,0 0 16,0 30-16,0 0 16,0 29-1,0-30-15,-29 1 16,29 59 0,-30-60-16,30 1 15,-30-30-15,30-29 16,0-1-1,0 1-15,0-1 16,0 1 125,30-30-48,0 0-61,-1 0-17,1 0-15,-1 0 16,1 0-16,29-30 31,0 30-31,0 0 16,0 0-1,0 0-15,-29 0 16,-1 0-16,1 0 31,-1 0-31,1 0 16,-1 0-16,1-29 16,29 29-1,0-30 1,0 30-1,0 0-15,-29-29 16,-1 29-16,1 0 16,-1 0-1,1-30 1,-1 30 0,1 0-1,-1 0 16,1 0-15,-1-30 0,1 30-16,29-29 15,0 29-15,0-30 16,59 30 0,0-29-16,30-1 15,-59 1 1,-30-1-16,0 1 15,-30-1 1,1 30-16,-1-29 16,1 29 15,-30-30 0,30 30-15,-1-29-1,1 29 1,29 0-16,0-30 16,0 30-1,29-29-15,1 29 16,88-30-16,30 0 16,-30-29-1,-29 59-15,-60-29 16,1 29-1,29 0-15,-59-30 16,0 30-16,-29 0 31,-1 0-31,1 0 32,-1 0-1,1 0-16,29 30 314,30-1-329,-60-29 15,1 0 1,-1 30-1,30-30 1,-29 0-16,29 29 16,0-29-1,0 0-15,0 30 16,30-30 0,29 0-1,0 30-15,-59-30 16,0 0-1,-29 0 1,-1 0 0,1 0-1,-1 0-15,1 29 16,-1-29-16,30 0 31,1 0-31,-1 0 16,0 0-16,0 0 15,0 0 1,0 0-16,0 0 16,30-29-16,-1 29 15,30 0-15,-88 0 16,29-30 0,0 30-16,0 0 15,0-30 1,59 30-16,-29 0 15,-1-29 1,60 29-16,-30 0 16,30-59-1,-30 59-15,30-30 16,-30 30 0,0-29-16,-29 29 15,-1 0 1,-29-30-1,0 30-15,0-29 16,1 29 0,-1-30-16,29 30 15,1-29 1,29 29-16,-59-30 16,0 30-1,-29 0 1,-1-29-1,1 29 1,-1 0 0,1 0-16,-1 0 15,1 0 17,-1 0-32,1 0 15,-1 0 1,1 0-16,0 0 15,-1 0 17,1 0-17,-1 0 1,1 0 0,-1 0 15,1 0 63,-30-30-79,0 0 16,0 1 1,0-1-17,0 1 1,0-1-16,0 1 16,0-1-1,0 1 1,0-30-1,-30 0 1,30-30-16,0-88 16,-59-30-1,59 118-15,0 30 16,0 30-16,0-1 16,0 1 15,0-1 0,0 1 32,-29 29-17,29-30-30,0 1 31,0-1-16,0 1-15,0-1-1,0 0-15,0 1 16,-30-1 0,30 1-16,0-1 47,0 1-16,0-1 16,-29 30-32,-1 0 95,0 0-63,1 0-32,-1 30-15,30-1 16,-29-29-1,-1 30-15,1-1 16,-1 1-16,1-1 16,29 1-1,-30 0 1,1-30 15,29 29 0,-30-29-15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46.7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4A0E68-223F-46D1-A79F-5C531292D7C4}" emma:medium="tactile" emma:mode="ink">
          <msink:context xmlns:msink="http://schemas.microsoft.com/ink/2010/main" type="inkDrawing" rotatedBoundingBox="23806,8788 24083,9184 24022,9227 23745,8831" shapeName="Other">
            <msink:destinationLink direction="with" ref="{117B81B1-89AD-4653-88EB-B6B42CED13B7}"/>
          </msink:context>
        </emma:interpretation>
      </emma:emma>
    </inkml:annotationXML>
    <inkml:trace contextRef="#ctx0" brushRef="#br0">0 0 0,'30'0'47,"-1"0"46,1 0-77,-30 29 0,29 1-16,-29-1 31,0 1-16,30-30 1,-30 30 0,29-30-1,-29 29 17,30-29-17,-30 30 16,29-30 16,-29 29-47,0 1 78,0-1 1,30-29-79,-30 30 31,29-30-16,-29 29 32,0 1-47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4:29.825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A014C6-75A2-4E38-83C1-D20B57EBCE4A}" emma:medium="tactile" emma:mode="ink">
          <msink:context xmlns:msink="http://schemas.microsoft.com/ink/2010/main" type="inkDrawing" rotatedBoundingBox="19728,12139 20644,12139 20644,12154 19728,12154" shapeName="Other"/>
        </emma:interpretation>
      </emma:emma>
    </inkml:annotationXML>
    <inkml:trace contextRef="#ctx0" brushRef="#br0">0 0 0,'30'0'344,"-1"0"-266,1 0-62,0 0-1,-1 0 1,1 0-16,-1 0 31,1 0-31,-1 0 16,1 0-16,-1 0 16,1 0-1,-1 0 1,1 0-1,-1 0-15,1 0 16,-1 0 15,1 0 1,0 0 46,-1 0-31,1 0-32,-1 0 1,1 0 15,-1 0-31,1 0 16,-1 0 15,1 0-15,-1 0 15,1 0 0,-1 0-15,1 0 124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4:33.216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EE585EE-3DAA-44FD-9DDA-2ED6699C6779}" emma:medium="tactile" emma:mode="ink">
          <msink:context xmlns:msink="http://schemas.microsoft.com/ink/2010/main" type="inkDrawing" rotatedBoundingBox="2980,17923 7671,18149 7643,18715 2952,18489" semanticType="callout" shapeName="Other"/>
        </emma:interpretation>
      </emma:emma>
    </inkml:annotationXML>
    <inkml:trace contextRef="#ctx0" brushRef="#br0">0 451 0,'29'0'32,"1"0"-32,-1 0 15,-29-30-15,30 30 16,-1-29-1,30 29-15,0-30 16,30 1 0,88-1-16,148-29 15,-30-30-15,-29 60 16,-89-30 0,30 29-16,-89 1 15,30 29 1,-30 0-16,30 0 15,-30 0 1,0 0-16,-29 29 16,-1-29-16,1 30 15,29-1 1,-29 1-16,-30-30 16,0 59-1,-30-59-15,1 0 16,-1 0 31,1 30-16,-1-30 16,1 29-32,0-29 1,-1 30 0,1-30-1,29 29 1,0 1-16,0-1 16,0-29-1,0 30-15,59-1 16,0 1-1,-29-30-15,-30 29 16,-30-29 0,1 30-16,0-30 15,-1 0-15,1 0 16,-1 29 0,1-29-1,-1 0 1,1 0-16,-1 0 15,1 0-15,-1 30 16,1-30 0,-1 0-1,1 0 1,-1 0-16,1 0 16,0 0-1,-1 0 1,1 0-16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4:37.303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956ECB-4E0F-44D7-AAAC-473879147F06}" emma:medium="tactile" emma:mode="ink">
          <msink:context xmlns:msink="http://schemas.microsoft.com/ink/2010/main" type="inkDrawing" rotatedBoundingBox="8738,17874 20768,12820 22194,16216 10164,21270" semanticType="callout" shapeName="Other"/>
        </emma:interpretation>
      </emma:emma>
    </inkml:annotationXML>
    <inkml:trace contextRef="#ctx0" brushRef="#br0">0 5316 0,'29'0'0,"1"0"16,-1 0 15,1 0-16,-1 0 1,1 0-16,-1-30 16,1 30-16,29-29 31,0 29-31,0-30 16,0 30-1,89-29-15,29-30 16,30 29-16,-89 1 15,0 29 1,-29-30-16,-1 30 16,1-29-1,29 29-15,-29-30 16,-1 30-16,60 0 16,-60-30-1,1 30-15,0-29 16,29 29-1,0-59-15,30 59 16,-60 0 0,60-30-16,-30 30 15,-29 0-15,147-29 32,-88 29-32,29 0 15,59-30 1,0 30-16,1-59 15,28 59 1,-28 0-16,-60 0 16,0-29-1,-29 29-15,-30 0 16,30 0 0,-30 0-1,29 0-15,31-30 16,-1 30-1,0 0-15,30 0 16,-30 0 0,-59 0-16,0 0 15,-29 0 1,0 30-16,58-30 16,30 0-1,1 0-15,58 0 16,0 0-1,0 0-15,30 29 16,-89-29 0,-58 0-1,-1 30-15,-30-30 16,1 0 0,0 0-16,-30 59 15,0-59 1,-30 0-16,1 0 15,-1 0 1,1 0-16,29 0 16,0 0-1,0 0 1,0 0-16,-29 0 16,-1 0-16,1 0 15,-1-30 1,1 30-1,-30-29 1,29 29 0,1 0-1,-1-30 17,1 30-1,-30-29-16,0-1 32,29 1 31,-29-1-31,30 30 47,0-29-31,29-1-48,0-29-15,0 0 16,0 0-1,0-59-15,30 59 16,-30 0 0,-30-1-16,1 1 15,-30 30-15,0-1 16,0-29 265,0-59-265,0 29-16,-30-117 15,30-31 1,0-117-16,59-59 16,-29 58-1,29 89-15,-59 89 16,29 89 0,-29 28-16,0 31 15,30-1 1,-30 1-16,0-1 15,0 1 79,29 29-31,1 0-16,-1 0-32,1-30 1,0 30-1,29 0 1,0-29-16,29 29 16,1-30-16,88 30 15,59-59 1,-88 59 0,-59 0-16,-30-29 15,-30 29 1,1 0-16,-1 0 15,1-30 1,-1 30 15,-29-30 110,0 1-125,0-1-16,0 1 15,-29-1 1,29 1-1,0-30-15,0 0 16,0 29 0,0 1-16,-30-1 15,30 1 1,0-1-16,0 0 31,0 1-31,-29 29 16,29-30-1,0 1 1,0-1 15,-30 1 1,30-1-17,-29 1 1,29-1-16,0-29 15,-30 0-15,30 0 16,0 0 0,0 29-16,0 1 31,0-1-31,-29 1 16,29-1-16,0 1 15,0-1 1,-30 30 46,30-29-46,-29 29 31,-1 0 15,1 29-15,29 1-16,-30-1-31,30 1 16,0-1 0,-30 1-16,1-30 15,-1 29 1,1 1-16,-1-1 16,30 1-1,-29 0-15,29-1 16,-30-29 15,30 30-31,-29-1 31,29 1 1,0-60 93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4:38.200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BF1D24E-E75D-447A-91E9-7D99AB0D1392}" emma:medium="tactile" emma:mode="ink">
          <msink:context xmlns:msink="http://schemas.microsoft.com/ink/2010/main" type="inkDrawing" rotatedBoundingBox="20819,12819 21308,13053 21281,13111 20792,12877" semanticType="callout" shapeName="Other"/>
        </emma:interpretation>
      </emma:emma>
    </inkml:annotationXML>
    <inkml:trace contextRef="#ctx0" brushRef="#br0">0 0 0,'29'0'78,"1"0"-46,-1 0-32,1 0 15,-1 0 1,-29 30-16,30-30 16,-1 29-1,1-29-15,-1 30 16,1-1-1,0-29 1,-30 30-16,29-30 16,1 0-1,-1 0-15,1 29 32,-1-29-1,-29 30-31,30-30 31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4:45.16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CA7534-B074-4A08-9035-672C7176531F}" emma:medium="tactile" emma:mode="ink">
          <msink:context xmlns:msink="http://schemas.microsoft.com/ink/2010/main" type="inkDrawing" rotatedBoundingBox="459,1208 2193,-257 2523,132 788,1597" semanticType="callout" shapeName="Other"/>
        </emma:interpretation>
      </emma:emma>
    </inkml:annotationXML>
    <inkml:trace contextRef="#ctx0" brushRef="#br0">0 1181 0,'0'30'31,"30"-30"0,-30 29 0,29 1-15,-29-1-16,0 1 16,0-1-1,30 1-15,-1 29 31,1-29-31,-30-1 16,29 1 0,-29-1-16,0 1 15,30-30 1,0 29 15,-1-29 63,-29-29-63,30 29-15,-1-30-16,1 1 15,29-30 1,0 0-16,0-1 16,29 1-1,31-29-15,-60 29 16,-30 29 0,1 30-16,-30-29 15,0-1 1,0 1 15,29 29-15,-29-30 46,30 30-46,-30-29 62,0-1-31,29 30 47,1-30-63,29-29-31,0 0 15,89-88 1,58-90-16,-87 90 16,-60 88-1,29 0-15,-88 29 16,30 0 0,-1 1-16,-29-1 15,30 30 16,-30-29 32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29.7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CEAFAD-B8F1-432B-BC57-0DCED83F487A}" emma:medium="tactile" emma:mode="ink">
          <msink:context xmlns:msink="http://schemas.microsoft.com/ink/2010/main" type="inkDrawing" rotatedBoundingBox="6144,5750 21918,-1763 24597,3861 8823,11375" semanticType="callout" shapeName="Other">
            <msink:sourceLink direction="with" ref="{FCCE853A-A241-4AEA-9655-12071A88705B}"/>
            <msink:sourceLink direction="with" ref="{55CDD990-0B2B-45CA-B201-C238F43A123D}"/>
          </msink:context>
        </emma:interpretation>
      </emma:emma>
    </inkml:annotationXML>
    <inkml:trace contextRef="#ctx0" brushRef="#br0">0 7029 0,'29'0'47,"1"0"47,-1 0-78,1 0-1,-1 0-15,1 0 16,-1 0-1,1 0 1,-1 0-16,1 0 16,-1 0 15,1 0-15,-1 0-1,1 0 16,0 0 1,-1 0-17,1 0-15,-1 0 16,1 0 0,-1 0-1,1 0 1,-1 0-16,30 0 15,0-29 1,1 29-16,-31 0 16,60-30-16,-60 30 31,1 0-31,29 0 16,-30-29-16,30 29 15,-29 0 1,-1-30-1,1 30 1,0 0-16,-1-29 16,1 29-1,-1-30 1,1 30-16,-1 0 16,1 0-1,-1 0-15,1 0 16,-1 0-1,1 0 1,-30-30-16,29 30 16,1 0-1,-1 0 1,-29-29 0,30 29-1,0 0 1,-1 0-1,1 0 1,-1 0 0,1 0-1,-1 0 17,1 0-17,-1 0-15,1 0 16,-1 0-1,1 0-15,29 29 32,0-29-32,0 30 15,-29-30-15,-1 0 16,1 0 0,-1 0-16,1 30 15,-1-30 1,1 0-1,-1 0 1,1 29 0,-1-29-16,1 0 15,0 0 17,-1 0-17,1 0-15,-1 30 16,1-30-16,-1 0 31,1 0-31,-1 0 16,1 0-16,-1 0 15,1 29 17,-1-29-1,1 0 0,-1 0 0,1 0-15,0 0 0,-1 0-1,1 0 1,-1 0-1,1 0-15,-1 0 16,1 0-16,-1 0 16,30 0-1,0 0 1,1 0 0,-1 0-16,0 0 15,0 0-15,0 0 16,0 0-1,29 0-15,1 0 16,-30 0 0,0 0-16,-29 0 15,-1 30-15,1-30 16,-1 0 0,1 0 15,-1 0 0,1 0 0,-1 0-15,1 0 0,0 0-16,-1 0 31,1 0-31,-1 0 15,1 0 1,-1 0-16,30 0 16,-29 0-1,29 0-15,0 0 16,0 0-16,0-30 16,30 30-1,29 0-15,-30 0 16,1 0-1,0 0-15,-1 0 16,1 0 0,-60 0-16,30 0 15,1 30-15,-1-30 16,0 0 0,0 0-16,-30-30 15,1 30 298,58 0-313,-28 0 15,28 0 1,1 30-16,29-30 16,0 29-1,-29-29-15,29 30 16,0-30-16,30 29 15,-30-29 1,0 30-16,-89-30 16,30 0-1,-29 0-15,0 29 16,-1-29 0,1 0-1,-1 0 32,1 0-31,-1 0 15,1 0-15,-1 0-16,1 0 15,-1 0-15,30 0 31,0 0-31,1 0 16,-1 0 0,0 0-16,0 0 15,0 0-15,0-29 16,29 29 0,60 0-16,-30 0 15,-29 0 1,29 0-16,-29 0 15,-1-30-15,-29 30 16,0 0 0,30-29-16,-30 29 15,0-30 1,0 30-16,-29-29 16,-1 29-1,1 0-15,-1-30 16,-29 1 15,30 29-15,-30-30-1,29 30 1,1 0 15,-1 0 0,1 0-15,-30-29-16,30 29 31,-30-30-15,29 30-16,1 0 31,-1 0 0,-29-30-31,30 30 16,-1 0 47,-29-29-32,0-1 47,0 1 16,0-1-16,0 1-31,0-1-32,0 1 1,0-30-16,0-30 16,0-29-1,59-118-15,-59-1 16,30 31-16,-30 117 15,0 30 1,0 0 0,0 29-16,0 1 15,0-1 17,0 1-1,0-1 0,0 1 32,0-1-48,0 1 1,-30-30-1,30-1-15,-29 1 16,29 0 0,-30 0-16,30 30 15,0-1-15,-29 1 16,29-1 0,0 1-1,0-1 1,0 1-16,0-1 15,0-29 1,0 29-16,0-29 16,0-59-16,0 30 15,0 28 1,0 1-16,0 30 16,0-1 15,0 1 0,0-1 0,0 1-31,0-1 16,0-29-16,0-29 16,0-90-1,-30-117-15,30 0 16,-29 88-1,29 89-15,-30 29 16,30 30-16,0 0 16,-29 29-1,29 1-15,0-1 16,0 1 0,0-1 15,0 1 0,0-30-15,0-30-16,0 1 15,0-119-15,0-30 16,0 119 0,29 0-16,-29 89 15,0-1 1,0 1-16,0-1 15,0 1 1,0-1 0,0 0 15,0-29-15,0 0-1,30 0 1,-30 0-16,0 0 15,0 0 1,0 0-16,0 0 16,0 29-1,0 1-15,0-1 16,0 1 0,0-1-1,0 1 16,0-1 16,0 1-15,0-1 61,-30 1-77,30-1 0,0-29-16,0 0 15,-29 0 1,29 0-16,0 0 15,0 29 1,0 1 0,0-1-16,0 1 15,0-1 1,0 0 0,0 1 93,29 29-109,1 0 16,-1 0-16,1 0 15,-1 0 1,1 0-1,29 0-15,0 0 16,0 29-16,59-29 16,59 30-1,1 0 1,28 29-16,-88-30 16,1 1-1,-60-1-15,0 1 16,-30-30-1,1 29-15,-1-29 32,1 30-1,-1-30-31,1 0 16,-1 0-1,1 0 1,29 29-1,0-29 1,0 0-16,0 0 16,30 0-1,88 0-15,59 0 16,-58 0-16,28 0 16,-88 0-1,-29 0 1,29 0-16,-29 0 15,29 0 1,0-29-16,-29 29 16,-1 0-1,1 0-15,59 0 16,-30 0 0,29 0-16,31 0 15,-1 0 1,0 0-16,-29-30 15,-30 30 1,-30-29-16,31 29 16,-31 0-1,1 0 1,-30 0-16,0 0 16,0 0-1,0 0-15,-29 0 16,-1 0 31,1 0-32,29 0-15,0 0 16,29-30-16,1 30 16,59 0-1,-30 0-15,0 0 16,-89 0-1,1 0-15,0 0 16,-1 0 0,1 0-16,-1 0 15,1 0 17,-30 30-17,29-30 16,1 29-15,-1-29 0,1 0-16,-1 30 15,1-30 1,29 29 0,-29 1-1,-1-1-15,1-29 16,-1 30-16,1-30 15,-30 29 1,29-29-16,-29 30 16,30-30-1,-30 30-15,0-1 16,0 1-16,0-1 16,0 1-1,0 29-15,0-30 16,0 1-16,0-1 15,0 1 1,0-1-16,0 1 16,0 0-16,0-1 15,0 1 1,0-1-16,0 30 16,0 0-1,0-29-15,0-1 16,0 1-1,0-1 1,0 1 0,0-1-1,0 1 17,0 0-17,0-1 1,0 1-16,0-1 15,-30 1 1,30-1-16,0 1 31,0-1-31,0 1 16,0-1 0,0 1-16,0-1 15,0 1 1,0-1-1,0 1-15,0 0 16,0-1 0,0 1-16,0-1 31,0 1-31,0-1 16,0 1-16,0-1 31,0 1-16,0-1 17,0 1-32,0-1 15,0 1-15,0 0 16,0-1 0,0 1-1,0 29 1,0 0-16,0-30 15,30 1 1,-30-1-16,0 1 31,0-1-31,29-29 16,-29 30-16,0-1 31,0 1 0,30 0 16,-30-1 94,-59-88 640,29 59-765,1-30-16,29 1 15,-30-1 1,1 1-16,-1-1 16,1 30-1,-1-29-15,0-1 16,1 1 0,-1-1-1,1 1 1,-1-1-1,1 30-15,-1-29 16,30-1 0,-29 1-16,-1 29 15,1-30 1,-1 0 0,1 30-1,29-29 1,-30 29 31,60 0 140,-1 0-171,1 29-1,-1 1 1,1-30 0,-30 30-1,29-30-15,1 29 16,-1 1 0,1-30 15,-1 0 0,-29 29-15,30-29-1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5:04.1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A98955-B7AA-41BB-B8BC-51F76C948189}" emma:medium="tactile" emma:mode="ink">
          <msink:context xmlns:msink="http://schemas.microsoft.com/ink/2010/main" type="inkDrawing" rotatedBoundingBox="-129,1004 2514,736 2697,2550 54,2817" hotPoints="27,2574 283,1435 1842,895 2356,2002" semanticType="enclosure" shapeName="Quadrilateral"/>
        </emma:interpretation>
      </emma:emma>
    </inkml:annotationXML>
    <inkml:trace contextRef="#ctx0" brushRef="#br0">856 1447 0,'0'30'0,"0"-1"31,0 1-16,30-30 79,-30-30-63,0 1-15,29-30 0,60-30-16,-1-58 15,90-119 1,58-59-16,-118 118 16,-29 59-1,-30 89-15,-30 0 16,1 30-1,-1-1-15,-29 1 16,30 29 0,-30-30-16,0 60 93,29-1-93,-29 1 16,30 29 0,-1 29-16,60 178 15,59 118 1,-60-88-16,1-90 16,-60-58-16,1-59 15,0-30 1,-30-30-16,0 1 15,0-1 1,-30-29 31,0-29-47,-29-1 16,-29-29-1,-148-59-15,-148-59 16,59-30-16,59 89 15,59 0 1,0-30-16,89 89 16,0 29-16,59 1 15,0-1 1,29 1-16,1-1 31,58 30 125,1 0-156,0 0 16,-1 0-16,30 0 16,30 0-1,-1 0 1,149 30-16,58-30 16,-59 59-1,-59-59-15,30 29 16,-89-29-1,0 0 1,-58 30-16,-1-30 16,-30 0-1,1 0 1,-30 30 31,29-30-47,1 29 31,-1 1-15,1-1-1,29 1 1,-30-1 0,1 1-16,-1-1 15,1 1 1,0-1-16,-1-29 47,-29 30-47,30-30 15,-30 29 1,29-29 0,1 0 30,-30 30-46,-30-30 94,1 0-94,-1 30 16,1-30-1,-1 0 1,0 0 15,1 0-15,-1 0 0,1 0 15,29 29 16,-30-29-47,1 30 15,-1-30 1,1 0-16,-30 29 16,-30 1-16,-147 29 15,-119 29 1,30 1-16,89-60 15,29 31 1,89-31-16,-29 1 16,58-1-1,-29 1-15,59-1 16,29-29-16,1 30 16,-1-30-1,1 0-15,29 29 16,-30-29-1,1 0 48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48.52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41C2AC02-0876-4404-9B6A-48EAFE56E403}" emma:medium="tactile" emma:mode="ink">
          <msink:context xmlns:msink="http://schemas.microsoft.com/ink/2010/main" type="writingRegion" rotatedBoundingBox="4992,829 5010,829 5010,1341 4992,1341"/>
        </emma:interpretation>
      </emma:emma>
    </inkml:annotationXML>
    <inkml:traceGroup>
      <inkml:annotationXML>
        <emma:emma xmlns:emma="http://www.w3.org/2003/04/emma" version="1.0">
          <emma:interpretation id="{21A82D1A-CE88-432C-8C46-1DF036D1199F}" emma:medium="tactile" emma:mode="ink">
            <msink:context xmlns:msink="http://schemas.microsoft.com/ink/2010/main" type="paragraph" rotatedBoundingBox="4992,829 5010,829 5010,1341 4992,13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340C84-6A75-42E7-9F52-6F5A21980D35}" emma:medium="tactile" emma:mode="ink">
              <msink:context xmlns:msink="http://schemas.microsoft.com/ink/2010/main" type="line" rotatedBoundingBox="4992,829 5010,829 5010,1341 4992,1341"/>
            </emma:interpretation>
          </emma:emma>
        </inkml:annotationXML>
        <inkml:traceGroup>
          <inkml:annotationXML>
            <emma:emma xmlns:emma="http://www.w3.org/2003/04/emma" version="1.0">
              <emma:interpretation id="{4A947F8D-A094-4F11-B930-B951A4F96497}" emma:medium="tactile" emma:mode="ink">
                <msink:context xmlns:msink="http://schemas.microsoft.com/ink/2010/main" type="inkWord" rotatedBoundingBox="4992,829 5010,829 5010,1341 4992,1341"/>
              </emma:interpretation>
            </emma:emma>
          </inkml:annotationXML>
          <inkml:trace contextRef="#ctx0" brushRef="#br0">5010 829 0,'0'18'63,"0"-1"-63,0 1 15,0 0 1,0-1-16,0 18 16,-18 1-1,18-1 1,0 18-1,18-35 1,-18-1 15,0 19-15,0-1 0,0-18-1,0 19 1,0-19-1,0 1 1,0 0 0,0-1 93,0 1-93,0 0-1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5:29.7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6DCE7F72-D6A2-4589-9CFA-CE9CE395C34A}" emma:medium="tactile" emma:mode="ink">
          <msink:context xmlns:msink="http://schemas.microsoft.com/ink/2010/main" type="writingRegion" rotatedBoundingBox="6811,776 6231,5559 5616,5484 6196,702"/>
        </emma:interpretation>
      </emma:emma>
    </inkml:annotationXML>
    <inkml:traceGroup>
      <inkml:annotationXML>
        <emma:emma xmlns:emma="http://www.w3.org/2003/04/emma" version="1.0">
          <emma:interpretation id="{D00407E5-ECB3-4569-88FF-04D77AE77D61}" emma:medium="tactile" emma:mode="ink">
            <msink:context xmlns:msink="http://schemas.microsoft.com/ink/2010/main" type="paragraph" rotatedBoundingBox="6811,776 6231,5559 5616,5484 6196,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EA41D4-364B-45BD-85A7-F048F7216CD0}" emma:medium="tactile" emma:mode="ink">
              <msink:context xmlns:msink="http://schemas.microsoft.com/ink/2010/main" type="line" rotatedBoundingBox="6811,776 6231,5559 5616,5484 6196,702"/>
            </emma:interpretation>
          </emma:emma>
        </inkml:annotationXML>
        <inkml:traceGroup>
          <inkml:annotationXML>
            <emma:emma xmlns:emma="http://www.w3.org/2003/04/emma" version="1.0">
              <emma:interpretation id="{CB13599D-AED8-45F4-A90D-51AE0B26A2EE}" emma:medium="tactile" emma:mode="ink">
                <msink:context xmlns:msink="http://schemas.microsoft.com/ink/2010/main" type="inkWord" rotatedBoundingBox="6811,776 6708,1625 6093,1551 6196,702">
                  <msink:destinationLink direction="with" ref="{375D91B2-07FD-443A-82DD-1988608AA0E1}"/>
                </msink:context>
              </emma:interpretation>
              <emma:one-of disjunction-type="recognition" id="oneOf0">
                <emma:interpretation id="interp0" emma:lang="" emma:confidence="0">
                  <emma:literal>一</emma:literal>
                </emma:interpretation>
                <emma:interpretation id="interp1" emma:lang="" emma:confidence="0">
                  <emma:literal>-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ㄧ</emma:literal>
                </emma:interpretation>
                <emma:interpretation id="interp4" emma:lang="" emma:confidence="0">
                  <emma:literal>〔</emma:literal>
                </emma:interpretation>
              </emma:one-of>
            </emma:emma>
          </inkml:annotationXML>
          <inkml:trace contextRef="#ctx0" brushRef="#br0">6209 1565 0,'0'-26'16,"0"0"30,25 26-30,1 0 0,0 0-16,-1-25 0,1 25 15,0 0 1,25 0-16,0 0 16,-25 0-16,0 0 15,-1 0-15,27 0 16,-27 0-16,1 25 15,0-25-15,-1 0 16,1 0 31</inkml:trace>
          <inkml:trace contextRef="#ctx0" brushRef="#br1" timeOffset="-2.5068E6">6192 741 0,'17'0'16,"1"0"15,-1 0-15,1 0-1,0-18 16,-1 18-15,1 0 0,35 0-1,-53 18 1,18-18 0,-1 17-1,1 19 1,-36-1-1,18-17 1,0-1 15,0 1-15,0 0-16,-17-1 16,-36 18-1,17-35 16,19 0-15,34 0 93,1 0-109,0 0 0,-1 0 16,1 0 0,0 0-1,-1 0 1,-17 18 0,18 0-1,0-1 1,-18 1-1,0 17 1,0-17 15,0 0-15,0-1 0,0 1 30,-18 0-30,0-18 0,1 0-1,-1 17 1,0-17 0,1 0-1,17 18 1,-18-18-1,0 0 1,1 0 15,-1 17-15,0-17 0,-17 0-1,18 18-15,-1-18 47,36 0 78,-1 35-109,-17-17-16,18-18 31,-1 35-15,1-17-16</inkml:trace>
        </inkml:traceGroup>
        <inkml:traceGroup>
          <inkml:annotationXML>
            <emma:emma xmlns:emma="http://www.w3.org/2003/04/emma" version="1.0">
              <emma:interpretation id="{8C7CA578-817D-4381-9DE2-3FF8F37E7237}" emma:medium="tactile" emma:mode="ink">
                <msink:context xmlns:msink="http://schemas.microsoft.com/ink/2010/main" type="inkWord" rotatedBoundingBox="6251,2756 6387,3190 6119,3274 5983,2841">
                  <msink:destinationLink direction="with" ref="{248476B9-5EC1-425A-A1F3-1A0BE1DB5285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-2.50426E6">6156 2805 0,'0'-18'16,"-17"36"93,17-1-93,0 1-1,-18 0-15,18-1 16,0 1-1,-18-18 1,18 17 0,-35 1 15,17 0-15,1-18 15,17 17 0,0 1-15,0 0 77,17-18-61,19 0-32,-1 0 15,0 17 1,1-17 0,-19 0-1,1 0 1,17 18-1,-17-18 1,-1 0 0,1 0 156,0 0-157,-18-18-15</inkml:trace>
          <inkml:trace contextRef="#ctx0" brushRef="#br1" timeOffset="-2.50314E6">6227 2805 0,'0'17'109,"0"1"-109,0 0 47,0-1-31,0 18-16,0-17 16,0 35-1,0-18 1,0-17-1,0 0 17,0-1-32,0 1 15,0 17 1,0-17 0,-18-18-1,18 17 16,0 1 16,0 0-47,0-1 16,0 1 0,0 0-1</inkml:trace>
        </inkml:traceGroup>
        <inkml:traceGroup>
          <inkml:annotationXML>
            <emma:emma xmlns:emma="http://www.w3.org/2003/04/emma" version="1.0">
              <emma:interpretation id="{0F970DA1-6895-4014-B366-D0289D656F8C}" emma:medium="tactile" emma:mode="ink">
                <msink:context xmlns:msink="http://schemas.microsoft.com/ink/2010/main" type="inkWord" rotatedBoundingBox="6414,3540 6302,4461 5850,4406 5961,3485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2.47759E6">6174 3810 0,'0'18'94,"0"-1"-79,0 1-15,0 0 16,0 17 0,0 18-1,0-36 1,-18 19-1,18-19 1,-17 1 15,17 0-15,0 17 0,0-17-1,-18 17 1,0 0 15,1-35-15,17 18-1,-18-18 32,0 0-47,18 17 16,0 1-1,0 0 1,-17 35 0,17-36-1,0 1 1,0-1 31,0 1-47,0 0 31,-18-1-15</inkml:trace>
          <inkml:trace contextRef="#ctx0" brushRef="#br0" timeOffset="1289.5881">5952 3566 0,'26'0'63,"0"0"-16,25 0-32,-25 0-15,25 0 16,-26 0-16,1 0 31,0-26-31,25 26 0,-25 0 16,-1 0-16,1 0 78,0 0-62,-1 0-1,1 0 1</inkml:trace>
        </inkml:traceGroup>
        <inkml:traceGroup>
          <inkml:annotationXML>
            <emma:emma xmlns:emma="http://www.w3.org/2003/04/emma" version="1.0">
              <emma:interpretation id="{39D80FF2-B05F-43A6-B7ED-2658C9B226BA}" emma:medium="tactile" emma:mode="ink">
                <msink:context xmlns:msink="http://schemas.microsoft.com/ink/2010/main" type="inkWord" rotatedBoundingBox="6105,4883 6026,5534 5669,5491 5748,4839"/>
              </emma:interpretation>
            </emma:emma>
          </inkml:annotationXML>
          <inkml:trace contextRef="#ctx0" brushRef="#br1" timeOffset="-2.48181E6">5768 4921 0,'0'-17'78,"18"17"-46,0 0 14,-1 0-46,1-18 16,17 18 0,0 0-1,1-18 1,-19 18 0,1 0-1,-36 18 1,36-18-1,0 0 1,-1 0-16,-17 18 16,18-18-1,-18 17 110,-18-17-109,1 18-16,-1-18 16</inkml:trace>
          <inkml:trace contextRef="#ctx0" brushRef="#br1" timeOffset="-2.37598E6">5786 4904 0,'0'17'157,"-18"1"-157,18 0 15,0-1-15,0 1 16,-17-1-1,17 1 1,0 0 0,0-1-1,-18 1 32,18 0-31,0-1-1,18-17 189,-1 0-189,1 0 48,0 0 15,-1 0-63,-17 18 17,0 0-1,18-18-15,-18 17 15,0 18-16,0-17 1,0 0 0,0-1-1,0 1 63,0 0-46,0-1-17,0 1 1,0 0 0,0-1 46,-18-17-31,1 0 1,-1 0 30,0 0-15,1 0 109,-1 0-125,0 0 157</inkml:trace>
          <inkml:trace contextRef="#ctx0" brushRef="#br0" timeOffset="-5308.5389">5670 5490 0,'26'0'15,"-1"0"1,1 0 15,0 0-15,-1 0-1,1 0 1,0 0 0,-1 26-16,1-26 15,0 0 1,-1 0 15,1 0 0,0 0 1,-1 0-17</inkml:trace>
        </inkml:traceGroup>
      </inkml:traceGroup>
    </inkml:traceGroup>
    <inkml:traceGroup>
      <inkml:annotationXML>
        <emma:emma xmlns:emma="http://www.w3.org/2003/04/emma" version="1.0">
          <emma:interpretation id="{EAD6B327-4BBC-4BD3-87F1-5AE94DFEC82E}" emma:medium="tactile" emma:mode="ink">
            <msink:context xmlns:msink="http://schemas.microsoft.com/ink/2010/main" type="paragraph" rotatedBoundingBox="4886,2893 5469,2940 5442,3285 4858,32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1068F-8114-4950-A56A-7BD9574AB742}" emma:medium="tactile" emma:mode="ink">
              <msink:context xmlns:msink="http://schemas.microsoft.com/ink/2010/main" type="line" rotatedBoundingBox="4885,2893 5469,2940 5442,3285 4858,3238"/>
            </emma:interpretation>
          </emma:emma>
        </inkml:annotationXML>
        <inkml:traceGroup>
          <inkml:annotationXML>
            <emma:emma xmlns:emma="http://www.w3.org/2003/04/emma" version="1.0">
              <emma:interpretation id="{36DB7874-14A1-4634-9085-2DDAFF70089C}" emma:medium="tactile" emma:mode="ink">
                <msink:context xmlns:msink="http://schemas.microsoft.com/ink/2010/main" type="inkWord" rotatedBoundingBox="4885,2893 5469,2940 5442,3285 4858,3238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2.47759E6">6174 3810 0,'0'18'94,"0"-1"-79,0 1-15,0 0 16,0 17 0,0 18-1,0-36 1,-18 19-1,18-19 1,-17 1 15,17 0-15,0 17 0,0-17-1,-18 17 1,0 0 15,1-35-15,17 18-1,-18-18 32,0 0-47,18 17 16,0 1-1,0 0 1,-17 35 0,17-36-1,0 1 1,0-1 31,0 1-47,0 0 31,-18-1-15</inkml:trace>
          <inkml:trace contextRef="#ctx0" brushRef="#br1" timeOffset="-2.50426E6">6156 2805 0,'0'-18'16,"-17"36"93,17-1-93,0 1-1,-18 0-15,18-1 16,0 1-1,-18-18 1,18 17 0,-35 1 15,17 0-15,1-18 15,17 17 0,0 1-15,0 0 77,17-18-61,19 0-32,-1 0 15,0 17 1,1-17 0,-19 0-1,1 0 1,17 18-1,-17-18 1,-1 0 0,1 0 156,0 0-157,-18-18-15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30:35.59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6727F2-F168-43CD-A0CB-6A6E57D0D744}" emma:medium="tactile" emma:mode="ink">
          <msink:context xmlns:msink="http://schemas.microsoft.com/ink/2010/main" type="writingRegion" rotatedBoundingBox="10636,4511 13122,4579 13085,5926 10599,5857"/>
        </emma:interpretation>
      </emma:emma>
    </inkml:annotationXML>
    <inkml:traceGroup>
      <inkml:annotationXML>
        <emma:emma xmlns:emma="http://www.w3.org/2003/04/emma" version="1.0">
          <emma:interpretation id="{3A026008-9362-49AD-BC32-5E848EE13940}" emma:medium="tactile" emma:mode="ink">
            <msink:context xmlns:msink="http://schemas.microsoft.com/ink/2010/main" type="paragraph" rotatedBoundingBox="10636,4511 13122,4579 13085,5926 10599,5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662497-1BDB-4F8B-B8D6-881C6AA9657A}" emma:medium="tactile" emma:mode="ink">
              <msink:context xmlns:msink="http://schemas.microsoft.com/ink/2010/main" type="line" rotatedBoundingBox="10636,4511 13122,4579 13084,5926 10599,5857"/>
            </emma:interpretation>
          </emma:emma>
        </inkml:annotationXML>
        <inkml:traceGroup>
          <inkml:annotationXML>
            <emma:emma xmlns:emma="http://www.w3.org/2003/04/emma" version="1.0">
              <emma:interpretation id="{22B69464-A4F6-413A-AB11-6DA14F7D355F}" emma:medium="tactile" emma:mode="ink">
                <msink:context xmlns:msink="http://schemas.microsoft.com/ink/2010/main" type="inkWord" rotatedBoundingBox="10636,4511 13122,4579 13084,5926 10599,585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385-102 0,'-26'0'31,"26"26"-31,-26 25 16,26-25-16,-25 25 16,-1 26-16,0 0 15,1-25-15,25-1 16,0-26-16,-26 1 15,26 0-15,-26 25 16,26 0-16,-25 1 16,25-27-16,0 1 15,0 0 1,25-26 31,1 0-47,0 0 15,-1 0-15,1 0 16,0 0 78,-1 0-94,27-26 15</inkml:trace>
          <inkml:trace contextRef="#ctx0" brushRef="#br0" timeOffset="-667.0525">0 52 0,'25'0'63,"1"0"-48,0-25 1,-1 25-16,1 0 0,25 0 16,1 0-1,-1 0-15,-25 0 16,-1 0-16,27 0 16,-52-26-16,25 26 15,1 0-15</inkml:trace>
          <inkml:trace contextRef="#ctx0" brushRef="#br0" timeOffset="936.6333">744 283 0,'0'-25'46,"-26"25"33,0 0-64,1 0-15,-1 0 16,0 0-16,26 25 0,-25 1 15,-1 25-15,26 0 0,-25-25 16,25 0 15,-26-26-31,26 51 16,0 0-16,0 1 16,0-27-16,0 1 15,26-26 63,25-26-78,-26 26 0,-25-25 16,26-1-16,0 0 16,-1 1-16,1-27 15,0 27-15,-1-1 16,1-25-16,-26 25 15,26 0-15,-26 1 16,0 50 93,0 27-93,0-27-16,0 27 16,0-1-1,0-25-15,0-1 0,0 1 16,25-26 0,1 0 15,0 0-31,-1 0 15,1 0 32,0 0-47,-1-51 16,52-1-16</inkml:trace>
          <inkml:trace contextRef="#ctx0" brushRef="#br0" timeOffset="2125.3462">1334-384 0,'0'51'47,"0"-25"-47,0 0 16,0 25-16,0-25 15,-26 51-15,26 0 16,-25 0-16,-1 0 16,0 25-16,26-50 15,-25 24-15,-1-24 0,26-27 16,0 1-1,0-52 95,26 1-95,-1-1-15,1 0 16,0 1-16,-1 25 0,1 0 16,25 0-16,-25 0 15,-1 0 1,1 51 0,0-25-16,-1-1 15,1 27-15,-26-27 16,26-25-16,-26 26 15,0 0-15,25-26 16,-25 25 15,0 1-15,-25-26 0,-1 0-1,0 0 1,1 0-16,-1 0 47,0-26 0,26 1-47,-25-27 0,-1 52 0,26-25 15,-25 25 48,-1 0 62</inkml:trace>
          <inkml:trace contextRef="#ctx0" brushRef="#br0" timeOffset="2737.1721">2001-410 0,'-26'0'15,"26"26"-15,-25 25 16,25 1-16,-26-1 15,26 0-15,-26 1 16,1-1-16,25 0 16,0 1-1,0-1-15,0 0 0,0 1 0,-26-1 16,26 0-16,0-25 16,0-1 62,26-25-63</inkml:trace>
          <inkml:trace contextRef="#ctx0" brushRef="#br0" timeOffset="3688.1981">2104 386 0,'25'0'31,"1"0"-15,0-26-1,-1 26 1,27-26 31,-27 1-32,-25-1-15,26 26 16,-26-25 0,25-1-16,-25 0 15,0 1 1,0-1-1,0 0 1,0 1 0,-25-1 15,-1 26-15,-25 0-1,25 0-15,-25 51 16,25 1-16,-25-27 15,51 1-15,-26-26 16,1 26-16,25-1 31,0 1-15,0-1-16,0 1 16,0 25-16,0-25 15,-26-26 1,26 26-1,0-1 1,0 1 0,0 0-16,0-1 15,26 1 1,-1 0-16,1-1 16,-26 1-1,51-26-15,-25 26 16,0-26-1,-26 25-15,51-25 16,-25 0-16,25 26 16,-26-26-16,1 0 15,0 0 1,-1 0-16,1 0 16,-26 26 46,26-1-31,-26 27-31,0-1 16,0 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40.531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48476B9-5EC1-425A-A1F3-1A0BE1DB5285}" emma:medium="tactile" emma:mode="ink">
          <msink:context xmlns:msink="http://schemas.microsoft.com/ink/2010/main" type="inkDrawing" rotatedBoundingBox="4423,2313 5737,2847 5705,2926 4391,2391" semanticType="callout" shapeName="Other">
            <msink:sourceLink direction="with" ref="{8C7CA578-817D-4381-9DE2-3FF8F37E7237}"/>
            <msink:sourceLink direction="with" ref="{05F7C167-C263-42C4-9E7F-B67EA21482A0}"/>
          </msink:context>
        </emma:interpretation>
      </emma:emma>
    </inkml:annotationXML>
    <inkml:trace contextRef="#ctx0" brushRef="#br0">4410 2346 0,'18'0'141,"-1"0"-126,-17 18 110,18-18-94,-18 17-31,18 1 16,-1-18-16,19 0 16,-1 18-1,-18-1 1,36-17 0,-17 18 15,-1 17-16,0-17 1,-17-1 0,-1 1-1,19-18 1,-19 0 0,1 18-16,0-1 15,-1 1-15,1-18 16,0 0-1,-1 18 1,1-18 0,-1 0-1,1 0 1,0 0 0,17 0-1,-35 17 16,35-17-15,1 18 0,-19-18-1,1 0 1,0 0 0,-18 17-16,17-17 15,1 0-15,-1 0 16,19 0-1,-19 18 17,1-18-1,0 0-31,-1 0 31,-17 18-31,18-1 16,17 19-1,-17-19 1,-1-17 0,1 18-1,17 0 1,-17-18 0,0 0-1,-1 17 1,1-17-1,0 18 17,-1-18-17,1 18 1,0-18 0,-1 17-16,1-17 15,-1 18 1,1-18-1,0 0 1,-1-18 250,1 1-251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37.795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375D91B2-07FD-443A-82DD-1988608AA0E1}" emma:medium="tactile" emma:mode="ink">
          <msink:context xmlns:msink="http://schemas.microsoft.com/ink/2010/main" type="inkDrawing" rotatedBoundingBox="4322,2275 5780,1488 5827,1575 4368,2362" semanticType="callout" shapeName="Other">
            <msink:sourceLink direction="with" ref="{CB13599D-AED8-45F4-A90D-51AE0B26A2EE}"/>
            <msink:sourceLink direction="with" ref="{05F7C167-C263-42C4-9E7F-B67EA21482A0}"/>
          </msink:context>
        </emma:interpretation>
      </emma:emma>
    </inkml:annotationXML>
    <inkml:trace contextRef="#ctx0" brushRef="#br0">4322 2275 0,'18'0'219,"-1"0"-188,1 0-31,-1 0 16,1 0-1,0 0 1,-1-17-1,1 17 1,0 0 15,-36 0 47,36 0-46,-1 0-32,19-18 15,-36 0-15,52-17 16,19 18 0,-18-1-1,0 0 1,-18 1-1,71-36 1,-36 17 0,1 1-1,-18 0 1,0 17 0,0-35-1,0 36 1,17-36 15,-52 53-15,0 0-1,-18-18 1,17 18-16,1 0 16,-18-17-1,17 17-15,1-18 16,0 0-1,-18 1 17,17 17-32,1 0 31,0 0-15,-1-18-1,1 18 1,17-35-1,-35 17 1,36 0 0,-36 1-1,17 17 1,1-18 0,-1 18-1,1-17 1,0 17-1,-18-18 1,17 18 0,-17-18-1,18 18 1,-18-17 46,18 17-46,-1 0 31,-17-18-31,18 0-1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09.673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C21D5CBE-000A-48BB-8903-A073252A7806}" emma:medium="tactile" emma:mode="ink">
          <msink:context xmlns:msink="http://schemas.microsoft.com/ink/2010/main" type="inkDrawing" rotatedBoundingBox="1999,2870 3286,2248 3307,2291 2020,2913" semanticType="strikethrough" shapeName="Other"/>
        </emma:interpretation>
      </emma:emma>
    </inkml:annotationXML>
    <inkml:trace contextRef="#ctx0" brushRef="#br0">2011 2893 0,'18'-18'78,"-1"18"-62,1 0-16,17-17 16,1 17-1,34-71 1,36 18 0,-35 18-1,-1-1 1,1 1-1,35 0 1,-18-18 0,-18 35-1,1-35 1,35 18 0,-36 0-1,18-36 1,-52 71-1,-1-17 1,-17 17 0,17 0-1,-17-18 1,-1 18 0,1-18-1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12.028"/>
    </inkml:context>
    <inkml:brush xml:id="br0">
      <inkml:brushProperty name="width" value="0.05292" units="cm"/>
      <inkml:brushProperty name="height" value="0.05292" units="cm"/>
    </inkml:brush>
  </inkml:definitions>
  <inkml:traceGroup>
    <inkml:annotationXML>
      <emma:emma xmlns:emma="http://www.w3.org/2003/04/emma" version="1.0">
        <emma:interpretation id="{2B9A6641-C90E-4737-A513-997071BB35B7}" emma:medium="tactile" emma:mode="ink">
          <msink:context xmlns:msink="http://schemas.microsoft.com/ink/2010/main" type="inkDrawing" rotatedBoundingBox="2010,2893 3181,3669 3146,3721 1975,2946" semanticType="callout" shapeName="Other">
            <msink:sourceLink direction="with" ref="{31B517E8-C16F-4236-BE32-83A58AE963F4}"/>
            <msink:sourceLink direction="with" ref="{B098BFE6-F920-440E-BE62-01ABB95BEF4A}"/>
          </msink:context>
        </emma:interpretation>
      </emma:emma>
    </inkml:annotationXML>
    <inkml:trace contextRef="#ctx0" brushRef="#br0">1976 2946 0,'18'0'125,"-1"0"-125,1 0 16,-1 0-1,-17 17-15,18-17 16,0 18 0,17 0-1,0-1 1,18 1 0,-18 0-1,-17-1 1,0-17-1,-1 18 1,1-1 15,0 1-15,-1-18 0,1 18-1,52 35 1,-34-18-1,-19-35 1,1 18 0,0-18-16,-1 17 15,1-17 1,0 18-16,-1-1 16,19 1-1,-19 0 1,-17-1-1,18-17-15,17 18 16,-35 0 0,18-1-1,52 19 1,-34-1 0,52 18-1,-18-18 1,1 18-1,-18 0 1,0-35 0,-53-1-1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16.66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37DFDF-50CA-473C-A3A8-DE014EC12CC3}" emma:medium="tactile" emma:mode="ink">
          <msink:context xmlns:msink="http://schemas.microsoft.com/ink/2010/main" type="writingRegion" rotatedBoundingBox="2737,1978 2018,3489 1509,3247 2229,1736"/>
        </emma:interpretation>
      </emma:emma>
    </inkml:annotationXML>
    <inkml:traceGroup>
      <inkml:annotationXML>
        <emma:emma xmlns:emma="http://www.w3.org/2003/04/emma" version="1.0">
          <emma:interpretation id="{9C1B8581-68D5-4F0D-9627-63C926C6FE07}" emma:medium="tactile" emma:mode="ink">
            <msink:context xmlns:msink="http://schemas.microsoft.com/ink/2010/main" type="paragraph" rotatedBoundingBox="2737,1978 2018,3489 1509,3247 2229,17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DC84F3-D7BE-4072-813F-81451909CC9D}" emma:medium="tactile" emma:mode="ink">
              <msink:context xmlns:msink="http://schemas.microsoft.com/ink/2010/main" type="line" rotatedBoundingBox="2737,1978 2018,3489 1509,3247 2229,1736"/>
            </emma:interpretation>
          </emma:emma>
        </inkml:annotationXML>
        <inkml:traceGroup>
          <inkml:annotationXML>
            <emma:emma xmlns:emma="http://www.w3.org/2003/04/emma" version="1.0">
              <emma:interpretation id="{6B3CC72A-F7DD-4AF3-A125-DFE92BFA0BB6}" emma:medium="tactile" emma:mode="ink">
                <msink:context xmlns:msink="http://schemas.microsoft.com/ink/2010/main" type="inkWord" rotatedBoundingBox="2627,1925 2403,2398 2087,2248 2312,1775"/>
              </emma:interpretation>
            </emma:emma>
          </inkml:annotationXML>
          <inkml:trace contextRef="#ctx0" brushRef="#br0">2364 1940 0,'0'-17'141,"18"17"-110,-1-18-16,1 18-15,-1 0 16,1 0 62,-18 18-31,0-1 0,-18-17-31,1 18-1,-1-18-15,-17 18 31,17-1-15,1-17 15,34 0 47,1 0-62,0 18-16,-1-18 16,1 0-1,-1 0 1,1 35 0,0 0-1,-1-17 1,-17 0 15,0-1 0,0 1-15,0 17 0,0-17-1,0-1 1,-35 19-1,0-1 1,17-17 0,-17-1-1,17-17 1,1 0 0,-1 0 15,0 0-16,18 18 17</inkml:trace>
          <inkml:trace contextRef="#ctx0" brushRef="#br0" timeOffset="1284.4485">2276 1887 0,'0'-17'31,"0"-1"16,17 0-15,1 18-32,0-17 109,-1 17-93,1 0-1,0 0 1,-1 0 46,-17 17-30,0 1 93,0 0-94,0-1-16,0 1 32,0 0 0,0-1-31,0 1-16</inkml:trace>
        </inkml:traceGroup>
        <inkml:traceGroup>
          <inkml:annotationXML>
            <emma:emma xmlns:emma="http://www.w3.org/2003/04/emma" version="1.0">
              <emma:interpretation id="{B098BFE6-F920-440E-BE62-01ABB95BEF4A}" emma:medium="tactile" emma:mode="ink">
                <msink:context xmlns:msink="http://schemas.microsoft.com/ink/2010/main" type="inkWord" rotatedBoundingBox="2250,3001 2018,3489 1509,3247 1742,2759">
                  <msink:destinationLink direction="with" ref="{2B9A6641-C90E-4737-A513-997071BB35B7}"/>
                </msink:context>
              </emma:interpretation>
            </emma:emma>
          </inkml:annotationXML>
          <inkml:trace contextRef="#ctx0" brushRef="#br0" timeOffset="2500.5401">1711 2875 0,'0'35'94,"18"-17"-79,0 17-15,-18-17 16,17 17-1,1 1 1,0 16 0,-1-16-1,1-19 1,-1-17 15,1 0-15,0 0-1,-1 0 1,-17-17 0,0-19-1,18 19 1,-18-18 0,0-36-1,0 36 1,-18-36-1,1 36 17,-19 35-17,19-18 1,-1 1 0,1-1-1,-1 18 1,0 0-1,1 0 1,-1 0 15,18 18 47,0-1-62,-18 1 0,18 0-16,0 17 15,0-18 1</inkml:trace>
          <inkml:trace contextRef="#ctx0" brushRef="#br1" timeOffset="2.53645E6">1693 3335 0,'26'0'110,"0"0"-95,25 0-15,0 0 16,0 0-16,-25 0 0,25 0 16,-25 0-1,25 0 1,-51-26-16,26 26 16,0 0-16,-26-25 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C7F8174-E935-4202-BAA1-99D5946C1121}" emma:medium="tactile" emma:mode="ink">
          <msink:context xmlns:msink="http://schemas.microsoft.com/ink/2010/main" type="writingRegion" rotatedBoundingBox="4886,2893 5469,2940 5442,3285 4858,3238"/>
        </emma:interpretation>
      </emma:emma>
    </inkml:annotationXML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31.4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841C29-4B52-43E4-A428-4F86917B4E2F}" emma:medium="tactile" emma:mode="ink">
          <msink:context xmlns:msink="http://schemas.microsoft.com/ink/2010/main" type="inkDrawing" rotatedBoundingBox="23391,3487 23860,3009 23903,3052 23435,3529" semanticType="callout" shapeName="Other"/>
        </emma:interpretation>
      </emma:emma>
    </inkml:annotationXML>
    <inkml:trace contextRef="#ctx0" brushRef="#br0">0 473 0,'30'0'47,"-30"-30"0,29 1 0,-29-1-31,30 0-16,-1 30 31,-29-29-16,30-1-15,-30 1 16,29-1-16,1 1 16,0-1-1,-1 30-15,1 0 16,-1-29 0,-29-1 15,30 30-16,-30-29 1,29 29 0,-29-30 15,30 30 31,-30-29-15,29-1 78,1 30-15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21.4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07C8D4-F126-4AFE-AF9A-4C01728F5A8E}" emma:medium="tactile" emma:mode="ink">
          <msink:context xmlns:msink="http://schemas.microsoft.com/ink/2010/main" type="writingRegion" rotatedBoundingBox="4216,3951 7003,3951 7003,5080 4216,5080"/>
        </emma:interpretation>
      </emma:emma>
    </inkml:annotationXML>
    <inkml:traceGroup>
      <inkml:annotationXML>
        <emma:emma xmlns:emma="http://www.w3.org/2003/04/emma" version="1.0">
          <emma:interpretation id="{AA0F6EA3-F535-4DD7-AFAC-21C3DD976585}" emma:medium="tactile" emma:mode="ink">
            <msink:context xmlns:msink="http://schemas.microsoft.com/ink/2010/main" type="paragraph" rotatedBoundingBox="4216,3951 7003,3951 7003,5080 4216,5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BBD2AD-A149-447D-801D-637FEDB35BA1}" emma:medium="tactile" emma:mode="ink">
              <msink:context xmlns:msink="http://schemas.microsoft.com/ink/2010/main" type="line" rotatedBoundingBox="4216,3951 7003,3951 7003,5080 4216,5080"/>
            </emma:interpretation>
          </emma:emma>
        </inkml:annotationXML>
        <inkml:traceGroup>
          <inkml:annotationXML>
            <emma:emma xmlns:emma="http://www.w3.org/2003/04/emma" version="1.0">
              <emma:interpretation id="{F28C2FF5-095D-492C-81DC-39420D71C7DC}" emma:medium="tactile" emma:mode="ink">
                <msink:context xmlns:msink="http://schemas.microsoft.com/ink/2010/main" type="inkWord" rotatedBoundingBox="4084,4580 4478,3753 5526,4252 5133,508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3652 3687 0,'17'0'93,"1"0"-77,-1 35 0,1-18-16,0 1 15,17-18 1,-17 18 0,-18-1-16,17-17 15,1 18 1,-18 0-16,18 52 15,-18-17 1,0-18 0,-36 1 15,19-36-15,-36 0-1,17 0 1,19 0-1,-1 0 1,1 0 0,-19 0-1,19 0 95,34 17-63,19 1-32,-19 0-15,1-18 16,-1 17-16,19-17 31,-19 18-15,1-18-1,0 0 17,-1 0 14</inkml:trace>
          <inkml:trace contextRef="#ctx0" brushRef="#br0" timeOffset="100813.1459">5133 5080 0,'0'-18'94,"0"1"-63,0-19-31,-53 1 16,36 0-16,-19 17 16,-34-35-1,-1 0 1,18-17 0,0 35-1,1-1 1,52 19-16,-18-1 15,0 0 1,1-17-16,-19-18 16,19 36-1,-1-1 17,18 0-17,-18 18 1,1 0-1,-1-17 17,1-1-1,-54 0-15,0 1-1,36-19-15,18 1 16,-36 18 15,35 17-15,0 0-1,1 0 1,17-18 31,-18 18 0</inkml:trace>
          <inkml:trace contextRef="#ctx0" brushRef="#br0" timeOffset="108488.3126">4798 3951 0,'0'18'0,"0"-1"16,0 1 31,0 0-47,0-1 31,0 1-16,0 0 1,0 35 0,-18-36 15,18 1-31,0 70 31,0-70-15,-17 17-1,17-17 1,0-1 15,0 1 1,0-1-1,0 1-31</inkml:trace>
        </inkml:traceGroup>
        <inkml:traceGroup>
          <inkml:annotationXML>
            <emma:emma xmlns:emma="http://www.w3.org/2003/04/emma" version="1.0">
              <emma:interpretation id="{17AE04F1-561C-4D71-9F4B-5773D33574D4}" emma:medium="tactile" emma:mode="ink">
                <msink:context xmlns:msink="http://schemas.microsoft.com/ink/2010/main" type="inkWord" rotatedBoundingBox="6635,4022 7003,4022 7003,4480 6635,448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2311.9975">6685 4322 0,'18'0'94,"0"0"-78,-1 0-1,1 0-15,35 0 16,-35 0 0,17 0-1,-17 0 1,-1 0 15,-17-18 0,18 18 110</inkml:trace>
          <inkml:trace contextRef="#ctx0" brushRef="#br0" timeOffset="113800.3463">6844 4057 0,'0'18'125,"0"-1"-110,0 1 1,0 0-1,0-1-15,0 1 16,0-1 62,0 1-62,0 0-16,0-1 15,0 1-15,0 0 16,0-1 0,0 1 46,0 0-46,0-1-16,0 1 47,0-1-16,0 1 0,0 0 0,0-1 1,0 1-32,0 0 15,0-1 17</inkml:trace>
          <inkml:trace contextRef="#ctx0" brushRef="#br0" timeOffset="114909.4309">6915 4269 0,'17'0'62,"1"0"1,0 0-32,-1 0 0,1 0-15</inkml:trace>
          <inkml:trace contextRef="#ctx0" brushRef="#br1" timeOffset="2.5249E6">3566 4336 0,'26'0'125,"-1"0"-125,1 0 31,0 0-31,-1 0 16,1 0-1,0 0 16,-1 0-31,1 0 16,0 0-16,-1 0 16,1 0-1,0-26 1,-1 26-16,1 0 16,0 0-16,-26-26 15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23:22.9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CD49DC-450F-412D-BEBA-5CDF545FE35E}" emma:medium="tactile" emma:mode="ink">
          <msink:context xmlns:msink="http://schemas.microsoft.com/ink/2010/main" type="writingRegion" rotatedBoundingBox="2341,4316 2376,2042 4012,2068 3976,4342"/>
        </emma:interpretation>
      </emma:emma>
    </inkml:annotationXML>
    <inkml:traceGroup>
      <inkml:annotationXML>
        <emma:emma xmlns:emma="http://www.w3.org/2003/04/emma" version="1.0">
          <emma:interpretation id="{6E879711-28E8-408C-9F71-71845126D087}" emma:medium="tactile" emma:mode="ink">
            <msink:context xmlns:msink="http://schemas.microsoft.com/ink/2010/main" type="paragraph" rotatedBoundingBox="2349,3598 2911,3598 2911,4039 2349,40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E7891D-CB52-4D9C-A207-5BDD3101B826}" emma:medium="tactile" emma:mode="ink">
              <msink:context xmlns:msink="http://schemas.microsoft.com/ink/2010/main" type="line" rotatedBoundingBox="2349,3598 2911,3598 2911,4039 2349,4039"/>
            </emma:interpretation>
          </emma:emma>
        </inkml:annotationXML>
        <inkml:traceGroup>
          <inkml:annotationXML>
            <emma:emma xmlns:emma="http://www.w3.org/2003/04/emma" version="1.0">
              <emma:interpretation id="{31B517E8-C16F-4236-BE32-83A58AE963F4}" emma:medium="tactile" emma:mode="ink">
                <msink:context xmlns:msink="http://schemas.microsoft.com/ink/2010/main" type="inkWord" rotatedBoundingBox="2349,3598 2911,3598 2911,4039 2349,4039">
                  <msink:destinationLink direction="with" ref="{2B9A6641-C90E-4737-A513-997071BB35B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2664 3616 0,'0'-18'16,"0"36"93,17 0-109,1-18 0,0 0 16,-1 17 0,1-17-16,0 0 31,17 0-15,-17 0-1,-1 0 1</inkml:trace>
          <inkml:trace contextRef="#ctx0" brushRef="#br0" timeOffset="-729.1482">2364 3651 0,'0'18'78,"0"17"-62,0-17-16,0 17 16,0 36-1,0-1 1,0-17-1,0-18 1</inkml:trace>
          <inkml:trace contextRef="#ctx0" brushRef="#br0" timeOffset="7702.5756">2646 3616 0,'0'35'218,"0"-17"-186,0 0-17,0-1-15,0 1 16,0-1-1,0 1 1,-17-18 0,17 18-1,0-1 1,-18 19 0,18-19-1,0 1 16,0 0-15,0-1 15,18-17 126,-1 0-142,1 0 16,-1 0 1,1 0-17,0 0 17,-1 0-17,19 0 1,-19 0-1,1 0 1,17 0 0,-17 0-1,-18 18-15,17-18 32,1 0-32,-18 17 78,18-17-47,-18 18-15,-18-18 124,0 0-109,1 0-15,-1 0 15,1 0 1,-1 0 14,0 0 17,1 0-1,17 18 1,-18-18-47,0 0 187,18 17-94,-17 1 0,17 0-62,-18-18 0,18 17 47,-18-17-63,1 0 94,-1 0-47,1 0 16,-1 0-31,18-17-48,0-1 95</inkml:trace>
        </inkml:traceGroup>
      </inkml:traceGroup>
    </inkml:traceGroup>
    <inkml:traceGroup>
      <inkml:annotationXML>
        <emma:emma xmlns:emma="http://www.w3.org/2003/04/emma" version="1.0">
          <emma:interpretation id="{86DAB99A-7C48-46E5-BB94-BFE091481E7D}" emma:medium="tactile" emma:mode="ink">
            <msink:context xmlns:msink="http://schemas.microsoft.com/ink/2010/main" type="paragraph" rotatedBoundingBox="3566,4336 3601,2061 4012,2068 3976,4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6118A5-3ED1-4FAB-951C-1634266C8057}" emma:medium="tactile" emma:mode="ink">
              <msink:context xmlns:msink="http://schemas.microsoft.com/ink/2010/main" type="line" rotatedBoundingBox="3565,4336 3601,2061 4012,2068 3976,4342"/>
            </emma:interpretation>
          </emma:emma>
        </inkml:annotationXML>
        <inkml:traceGroup>
          <inkml:annotationXML>
            <emma:emma xmlns:emma="http://www.w3.org/2003/04/emma" version="1.0">
              <emma:interpretation id="{EF0A4860-33CD-4FE1-BD7A-47EB45C73EF9}" emma:medium="tactile" emma:mode="ink">
                <msink:context xmlns:msink="http://schemas.microsoft.com/ink/2010/main" type="inkWord" rotatedBoundingBox="3565,4335 3576,3685 3986,3691 3976,434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53622.5417">4957 4075 0,'-18'17'109,"-17"1"-109,53-18 31,-18-18-31,0 1 16,17 17 0,-17-18-1,18 18 32,-1 0-31,1 0-1,0 0 1,-1 0 47,1 0-32,0 0-16,-1 0 1,1 0 0,0 0 31,-18 18-16,0-1-16,0 19 1,0-19 15,-18-17 1,0 0 46,18 18-63,-17-18 1,-1 0 62,18 17-78,-18 1 78,18 0-62,-17-18 62,17 17-16,17-17-15,-17 18-31,18-18-16,0 0 16,-1 0-16,36 0 15,-35 0 1,0 0 31,-1 0 15,1 0 126,-1 0-188,1 0 0</inkml:trace>
          <inkml:trace contextRef="#ctx0" brushRef="#br0" timeOffset="63015.3709">6650 4022 0,'0'17'188,"0"1"-188,0 0 15,0-1 1,0 19 0,0-1-1,0 35 1,0-17-1,0 0 1,0-35 0</inkml:trace>
        </inkml:traceGroup>
        <inkml:traceGroup>
          <inkml:annotationXML>
            <emma:emma xmlns:emma="http://www.w3.org/2003/04/emma" version="1.0">
              <emma:interpretation id="{4F2AF685-024F-45A9-B33E-33AAF2031C28}" emma:medium="tactile" emma:mode="ink">
                <msink:context xmlns:msink="http://schemas.microsoft.com/ink/2010/main" type="inkWord" rotatedBoundingBox="3642,2783 3643,2767 3797,2770 3796,2786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2.52538E6">3643 2770 0,'51'0'125,"-25"0"-109,0 0-1,-1 0 1,1 0 0</inkml:trace>
        </inkml:traceGroup>
        <inkml:traceGroup>
          <inkml:annotationXML>
            <emma:emma xmlns:emma="http://www.w3.org/2003/04/emma" version="1.0">
              <emma:interpretation id="{8672E63C-7E59-4FD2-AB0A-92A362215D28}" emma:medium="tactile" emma:mode="ink">
                <msink:context xmlns:msink="http://schemas.microsoft.com/ink/2010/main" type="inkWord" rotatedBoundingBox="3847,2783 3848,2767 3977,2770 3976,2786"/>
              </emma:interpretation>
              <emma:one-of disjunction-type="recognition" id="oneOf3"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|</emma:literal>
                </emma:interpretation>
                <emma:interpretation id="interp5" emma:lang="" emma:confidence="0">
                  <emma:literal>丨</emma:literal>
                </emma:interpretation>
                <emma:interpretation id="interp6" emma:lang="" emma:confidence="0">
                  <emma:literal>1</emma:literal>
                </emma:interpretation>
                <emma:interpretation id="interp7" emma:lang="" emma:confidence="0">
                  <emma:literal>!</emma:literal>
                </emma:interpretation>
              </emma:one-of>
            </emma:emma>
          </inkml:annotationXML>
          <inkml:trace contextRef="#ctx0" brushRef="#br1" timeOffset="2.53268E6">3848 2770 0,'26'0'156,"0"0"-156,-1 0 31,1 0 32,0 0-1</inkml:trace>
        </inkml:traceGroup>
        <inkml:traceGroup>
          <inkml:annotationXML>
            <emma:emma xmlns:emma="http://www.w3.org/2003/04/emma" version="1.0">
              <emma:interpretation id="{05F7C167-C263-42C4-9E7F-B67EA21482A0}" emma:medium="tactile" emma:mode="ink">
                <msink:context xmlns:msink="http://schemas.microsoft.com/ink/2010/main" type="inkWord" rotatedBoundingBox="3731,2610 3740,2064 3783,2064 3774,2611">
                  <msink:destinationLink direction="with" ref="{248476B9-5EC1-425A-A1F3-1A0BE1DB5285}"/>
                  <msink:destinationLink direction="with" ref="{375D91B2-07FD-443A-82DD-1988608AA0E1}"/>
                </msink:context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-2814.2953">3740 2064 0,'17'17'94,"-17"19"-94,0-1 15,18 0-15,-18 0 0,0 36 16,0 0-1,0-1 1,0-17 0,0-35-1,0-1 1,0 19 0,0-1-1,0-17 16,-18-18-31,1 0 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6:30:40.9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934B30-8C83-4A33-A14E-D7DE2F6F0A67}" emma:medium="tactile" emma:mode="ink">
          <msink:context xmlns:msink="http://schemas.microsoft.com/ink/2010/main" type="writingRegion" rotatedBoundingBox="10684,12454 16030,12636 15859,17627 10514,17444"/>
        </emma:interpretation>
      </emma:emma>
    </inkml:annotationXML>
    <inkml:traceGroup>
      <inkml:annotationXML>
        <emma:emma xmlns:emma="http://www.w3.org/2003/04/emma" version="1.0">
          <emma:interpretation id="{8B5AD78A-006C-4242-B767-FFF5DFA468FE}" emma:medium="tactile" emma:mode="ink">
            <msink:context xmlns:msink="http://schemas.microsoft.com/ink/2010/main" type="paragraph" rotatedBoundingBox="10655,12647 14179,12459 14242,13653 10718,138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725FCE-BB81-45B5-A65D-6C580219AB11}" emma:medium="tactile" emma:mode="ink">
              <msink:context xmlns:msink="http://schemas.microsoft.com/ink/2010/main" type="line" rotatedBoundingBox="10655,12647 14179,12459 14242,13653 10718,13841"/>
            </emma:interpretation>
          </emma:emma>
        </inkml:annotationXML>
        <inkml:traceGroup>
          <inkml:annotationXML>
            <emma:emma xmlns:emma="http://www.w3.org/2003/04/emma" version="1.0">
              <emma:interpretation id="{F67D3339-537A-45BB-84DD-BA0F8C4EA257}" emma:medium="tactile" emma:mode="ink">
                <msink:context xmlns:msink="http://schemas.microsoft.com/ink/2010/main" type="inkWord" rotatedBoundingBox="10655,12647 12422,12552 12486,13747 10718,13841">
                  <msink:destinationLink direction="with" ref="{9663526F-8306-4E60-B8EA-7ED3BDDD8FD5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283 462 0,'0'-26'16,"0"1"-16,0-1 15,0-25 1,0 25-16,0 0 15,-25-25-15,25 26 16,-26-27-16,0 1 16,1 0-16,25 25 15,0 0-15,-26 26 47,0 0-47,1 0 16,-1 0-1,0 0-15,1 0 16,25 52-16,0-1 16,-26 0-16,26 1 15,0-27-15,0 1 16,0 25-16,0-25 109,51-26-93,1 0-16,-27 0 16,27 0-16,-52 25 15,51 1-15,-25-26 16,-1 26-16,1-26 15,0 0 32,-26 25-31,0 1-16,0 25 16,0-25-1,0 25-15,0-25 16,25-26-16,-25 51 15,26 1-15,0-1 16,-1 0-16,1-25 16,-26 0-16,0-1 15,26-25-15,-1 26 16,1 0-16,-1-26 16,27 51-16,-27 0 15,27-25-15,-27 25 16,1-51-16,0 26 15,-26-52 32,25 0-31,-25-25-16,0 0 16</inkml:trace>
          <inkml:trace contextRef="#ctx0" brushRef="#br0" timeOffset="1018.9368">540 231 0,'0'26'78,"0"-1"-63,0 1-15,0 0 16,25-1 0,1 1-1,-26 0 1,26-26-16,-1 0 15,1 0 1,25-26 0,-25 0-16,0-25 15,-1 25 1,1 1-16,-26-1 16,26-25-16,-1 0 15,-25-1-15,26 1 16,-26 0-16,26 25 15,-26 52 79,0 25-94,0-25 16,25-1-16,-25 1 15,26 0-15,0 25 16,-1 0-16,-25 0 16,26-25-16,0 0 15,-26-1-15,25-25 47,1 0-16,0 0-15,25 26-16,-25-26 16,25 0-16,-25 0 15,-1 0 17,1 0-32,-26 26 15,25-26-15,27 0 0</inkml:trace>
          <inkml:trace contextRef="#ctx0" brushRef="#br0" timeOffset="2225.3665">1515 154 0,'25'0'78,"1"0"-78,0 0 15,-1 0 1,-25-25 0,26 25-16,-26-26 15,26 0 1,-26 1 46,0-1-15,0 0-47,-26 26 32,0 0-17,1 0 1,25 26-1,-26 0 64,26-1-64,0 1-15,0 0 16,0-1 31,0 1 15,0 0-15,26-26-31,-26 25-16,0 1 31,25-26-31,1 0 31,0 0 16,-1 25-47,1-25 16,0 0-1,-1 0 1</inkml:trace>
        </inkml:traceGroup>
        <inkml:traceGroup>
          <inkml:annotationXML>
            <emma:emma xmlns:emma="http://www.w3.org/2003/04/emma" version="1.0">
              <emma:interpretation id="{078B4638-DA82-43BA-B403-1DD46318754A}" emma:medium="tactile" emma:mode="ink">
                <msink:context xmlns:msink="http://schemas.microsoft.com/ink/2010/main" type="inkWord" rotatedBoundingBox="12895,12630 14184,12561 14217,13182 12928,1325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303.3992">2233 0 0,'0'26'62,"0"0"-62,0 25 16,0 0-16,26 1 16,-26-1-16,0-26 15,0 1-15,0 0 16,25-26 0,-25 25-16,26-25 0,0 26 31,-1-26-16,1 0-15,0 0 0,25 0 16,0 0-16,1 0 16,-1 0-1,-25 0-15,-1 0 16,1-26-16,-26 1 16,0-27-16,0 1 15,0 0-15,0 0 16,0-1-16,0 27 31,0-1-15,0 52 93,26 25-109,-1 26 16,-25-51-16,26 50 15,-26-50-15,26 25 16,-1 26-16,-25-51 16,26 0-16,-26-1 15,0 1 1,26-26 15,-1 0 32,1 0-32,25 0-31,1 0 15</inkml:trace>
          <inkml:trace contextRef="#ctx0" brushRef="#br0" timeOffset="4431.4946">3259 282 0,'26'0'62,"0"0"-46,-1 0-16,1 0 15,0 0-15,-1 0 47,1-25-47,0-1 16,-1-25-16,-25 25 15,26 1-15,-26-27 16,0 27 0,0-1-1,0 0 1,0 1 0,-26 25-16,1 0 15,-1 0 1,26-26-16,0 0 31,-26 26-31,1 0 16,-1 0-16,0 0 31,1 26-31,25 25 16,-26-25-16,26 0 15,0-1-15,0 1 16,0 0-1,0-1-15,0 27 16,0-1-16,0 0 16,0 0-16,0-25 15,0 0-15,0-1 16,0 1 15,0 0-15,0-1-16,0 1 31,26-26 16,-1 0-31,1 0 30,0 0-14,-1 0-17,1 0 1,0 0 46</inkml:trace>
        </inkml:traceGroup>
      </inkml:traceGroup>
    </inkml:traceGroup>
    <inkml:traceGroup>
      <inkml:annotationXML>
        <emma:emma xmlns:emma="http://www.w3.org/2003/04/emma" version="1.0">
          <emma:interpretation id="{99759D50-51E5-4C85-B3FF-A307B40A653F}" emma:medium="tactile" emma:mode="ink">
            <msink:context xmlns:msink="http://schemas.microsoft.com/ink/2010/main" type="paragraph" rotatedBoundingBox="13495,14281 14032,15855 13921,15892 13385,143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A1A830-BAEF-4B7C-95C9-77175CFCD6DA}" emma:medium="tactile" emma:mode="ink">
              <msink:context xmlns:msink="http://schemas.microsoft.com/ink/2010/main" type="line" rotatedBoundingBox="13495,14281 14032,15855 13921,15892 13385,14318"/>
            </emma:interpretation>
          </emma:emma>
        </inkml:annotationXML>
        <inkml:traceGroup>
          <inkml:annotationXML>
            <emma:emma xmlns:emma="http://www.w3.org/2003/04/emma" version="1.0">
              <emma:interpretation id="{14643200-0D6B-4E08-8093-AB3CFA9A5F59}" emma:medium="tactile" emma:mode="ink">
                <msink:context xmlns:msink="http://schemas.microsoft.com/ink/2010/main" type="inkWord" rotatedBoundingBox="13495,14281 14032,15855 13921,15892 13385,14318">
                  <msink:destinationLink direction="with" ref="{5DF5670F-8126-4508-8C14-5F9E0AA36821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1" timeOffset="2.16441E6">2721 1668 0,'0'26'47,"25"-1"-31,1 1 0,-26 0-1,26 25-15,25 0 16,-51-25-16,26 25 15,-1 0-15,1 1 16,0-1-16,-26 0 16,25 1-16,1-27 15,0 27-15,-1-1 16,1 0-16,-26 1 16,25-1-16,-25 0 15,0-25-15,26 0 16,-26 25-16,0 0 15,26-25-15,-26 25 16,25-25-16,-25 25 16,26 0-1,-26-25-15,0 25 16,0 1-16,26-1 16,-26-25-16,25 25 15,-25-25-15,0-1 16,0 1 15,26-26-15</inkml:trace>
        </inkml:traceGroup>
      </inkml:traceGroup>
    </inkml:traceGroup>
    <inkml:traceGroup>
      <inkml:annotationXML>
        <emma:emma xmlns:emma="http://www.w3.org/2003/04/emma" version="1.0">
          <emma:interpretation id="{0BABBAFF-9C30-4AE1-992E-3C8D46633F15}" emma:medium="tactile" emma:mode="ink">
            <msink:context xmlns:msink="http://schemas.microsoft.com/ink/2010/main" type="paragraph" rotatedBoundingBox="13106,16390 15898,16485 15859,17627 13067,175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37CEE7-00D2-4ABB-8668-377D5D65E41D}" emma:medium="tactile" emma:mode="ink">
              <msink:context xmlns:msink="http://schemas.microsoft.com/ink/2010/main" type="line" rotatedBoundingBox="13106,16390 15898,16485 15859,17627 13067,17531"/>
            </emma:interpretation>
          </emma:emma>
        </inkml:annotationXML>
        <inkml:traceGroup>
          <inkml:annotationXML>
            <emma:emma xmlns:emma="http://www.w3.org/2003/04/emma" version="1.0">
              <emma:interpretation id="{7C02D6A1-B668-4216-BD77-85BE7A3ED605}" emma:medium="tactile" emma:mode="ink">
                <msink:context xmlns:msink="http://schemas.microsoft.com/ink/2010/main" type="inkWord" rotatedBoundingBox="13099,16582 13665,16602 13641,17302 13075,17282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1" timeOffset="2.17069E6">2515 3977 0,'26'0'62,"0"0"-46,-1 0 15,1 0 0,0 0-31,-1-26 16,1 26-1,0 0 1,-1 0 0,1 0-1,0 0 1,-1 0-16,1 0 16,0 0-16,-1 0 15</inkml:trace>
          <inkml:trace contextRef="#ctx0" brushRef="#br1" timeOffset="2.17236E6">2669 4439 0,'26'0'94,"0"0"-79,25 0 1,-25 0-16,-1 0 16,1 0-16,0 0 15,-1 0-15,1 0 16,0 0 46,-1 0-46</inkml:trace>
          <inkml:trace contextRef="#ctx0" brushRef="#br1" timeOffset="2.17183E6">2592 4259 0,'26'0'0,"-26"26"47,0 0-32,0-1-15,0 1 16,0 0-1,0-1-15,0 1 16,0-1-16,0 27 16,0-27-16,26 1 15,-26 0-15,0-1 16,25-25-16,-25 26 16</inkml:trace>
          <inkml:trace contextRef="#ctx0" brushRef="#br1" timeOffset="2.17128E6">2695 4003 0,'-26'0'31,"1"25"1,-1 1-17,26 0-15,0-1 16,-26 27 0,-25-1-1,0 0-15,51-25 0,-26 25 16,0-25-1,1-26-15,25 26 16</inkml:trace>
        </inkml:traceGroup>
        <inkml:traceGroup>
          <inkml:annotationXML>
            <emma:emma xmlns:emma="http://www.w3.org/2003/04/emma" version="1.0">
              <emma:interpretation id="{91A79C7D-3A3F-4AF7-95A5-49C8C734595E}" emma:medium="tactile" emma:mode="ink">
                <msink:context xmlns:msink="http://schemas.microsoft.com/ink/2010/main" type="inkWord" rotatedBoundingBox="14153,16623 14747,16644 14723,17329 14130,17309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1" timeOffset="2.17395E6">3516 4105 0,'26'0'109,"-1"0"-109,1 0 31,0 0-15,-1 0 31,1 0-31,0 0 15,-1 0-16,1 0 1,0 0 15,-1 0 32,1 0-16,0 26-47,-1 0 15,1 25-15,-1 0 16,-25 1-16,26-1 16,0 0-16,-26-25 15,0 25-15,25-51 16,-25 26-16,26-1 15,-26 1 1,0 0 0,26-26-1,-52 0 157,-25-26-156,25 26-1,0-26-15,1 1 16,-1 25-16</inkml:trace>
          <inkml:trace contextRef="#ctx0" brushRef="#br1" timeOffset="2.17291E6">3516 3977 0,'0'26'16,"26"25"0,-26-25-16,0 25 15,0 0 1,0-25-16,0 25 16,0 1-16,0-1 15,0 0-15,0-25 16,0 25-16,0 0 15,0-25 1,0 0 15</inkml:trace>
          <inkml:trace contextRef="#ctx0" brushRef="#br1" timeOffset="2.17554E6">3465 4464 0,'25'0'62,"1"0"-62,0 0 16,-1 0 15,1 0-15,0 0-1,-1 0 1,1 0 0,0 0 15,-1 0-15,1 0 46</inkml:trace>
          <inkml:trace contextRef="#ctx0" brushRef="#br1" timeOffset="2.17476E6">3542 4234 0,'0'25'94,"25"1"-94,1-26 0,25 26 15,-25-26 1,25 0 0,-25 25-1</inkml:trace>
          <inkml:trace contextRef="#ctx0" brushRef="#br1" timeOffset="2.1762E6">3670 4157 0,'26'0'15,"-26"25"-15,0 1 16,0 0-1,0-1-15,0 1 16,0 0-16,0 25 16,0-25-1,0-1-15,25 1 16,-25 25-16,0-25 16,0-1-1,0 1-15,0 0 16,0 25-1,0-25-15</inkml:trace>
        </inkml:traceGroup>
        <inkml:traceGroup>
          <inkml:annotationXML>
            <emma:emma xmlns:emma="http://www.w3.org/2003/04/emma" version="1.0">
              <emma:interpretation id="{A9D7E343-D095-48C8-B565-BCC2A7D99A61}" emma:medium="tactile" emma:mode="ink">
                <msink:context xmlns:msink="http://schemas.microsoft.com/ink/2010/main" type="inkWord" rotatedBoundingBox="15281,16464 15898,16485 15859,17627 15243,17605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1" timeOffset="2.17789E6">4876 4003 0,'25'0'78,"1"0"-78,0 0 15,-1 0-15,1 0 125,0 0-109</inkml:trace>
          <inkml:trace contextRef="#ctx0" brushRef="#br1" timeOffset="2.17868E6">4927 3874 0,'0'26'47,"0"0"-32,0-1-15,0 1 16,0 0 0,0 25-16,0-25 15,0 25-15,-26 0 16,26-25-16,0 0 15,0-1 32,-25 1 31</inkml:trace>
          <inkml:trace contextRef="#ctx0" brushRef="#br1" timeOffset="2.1795E6">4594 4285 0,'51'0'78,"-25"0"-78,25 26 16,0-26-1,0 0-15,-25 0 16,0 0-16,-1 0 16,1 0-1,0 0 1,-1 25-16,1-25 16,0 0-16,-1 0 15,1 0-15,-26 26 16,26-26-16,-1 0 15,1 0-15,0 0 16,-1 0 47</inkml:trace>
          <inkml:trace contextRef="#ctx0" brushRef="#br1" timeOffset="2.17727E6">4722 3849 0,'0'-26'31,"26"26"31,-1 0-62,1 0 16,-1 26-16,27-26 16,-27 0-16,27 0 15,-27 0-15,1 0 16,0 0 0,-1 0-16,1 0 31,0 0 47,-26 25-62</inkml:trace>
          <inkml:trace contextRef="#ctx0" brushRef="#br1" timeOffset="2.18073E6">4876 4413 0,'0'26'125,"-26"-1"-125,0-25 16,1 52-16,-1-27 15,26 1 1,-25 0-1,-1-26-15,26 25 79,26 1 155,-1-26-218,1 0-16,25 0 15,-25 0 1,-1 0-1,1 0 17,0 0-1,-1 0 31,-25 26-46,26-1 15,0 1-15</inkml:trace>
          <inkml:trace contextRef="#ctx0" brushRef="#br1" timeOffset="2.18148E6">5004 4618 0,'0'26'62,"26"-26"-46,-26 26-16,0-1 15,0 1-15,25 0 16,-25-1-16,26 27 16,-26-27-1,26 1 1,-26 0-16,0-1 31,25 1 47,1 0-62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7:54.10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61BB3C-07FF-4EA8-BB89-4B6099D5FF41}" emma:medium="tactile" emma:mode="ink">
          <msink:context xmlns:msink="http://schemas.microsoft.com/ink/2010/main" type="writingRegion" rotatedBoundingBox="359,10083 487,10083 487,10878 359,10878"/>
        </emma:interpretation>
      </emma:emma>
    </inkml:annotationXML>
    <inkml:traceGroup>
      <inkml:annotationXML>
        <emma:emma xmlns:emma="http://www.w3.org/2003/04/emma" version="1.0">
          <emma:interpretation id="{B58A800E-2A8C-427B-ADD7-E54821EEC73F}" emma:medium="tactile" emma:mode="ink">
            <msink:context xmlns:msink="http://schemas.microsoft.com/ink/2010/main" type="paragraph" rotatedBoundingBox="359,10083 487,10083 487,10878 359,10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FF6627-448A-40BF-9B9D-17EC639DAFDB}" emma:medium="tactile" emma:mode="ink">
              <msink:context xmlns:msink="http://schemas.microsoft.com/ink/2010/main" type="line" rotatedBoundingBox="359,10083 487,10083 487,10878 359,10878"/>
            </emma:interpretation>
          </emma:emma>
        </inkml:annotationXML>
        <inkml:traceGroup>
          <inkml:annotationXML>
            <emma:emma xmlns:emma="http://www.w3.org/2003/04/emma" version="1.0">
              <emma:interpretation id="{533CC8E8-EFFB-42C2-9CB5-EB27EE4A2C02}" emma:medium="tactile" emma:mode="ink">
                <msink:context xmlns:msink="http://schemas.microsoft.com/ink/2010/main" type="inkWord" rotatedBoundingBox="359,10083 487,10083 487,10878 359,10878"/>
              </emma:interpretation>
              <emma:one-of disjunction-type="recognition" id="oneOf0">
                <emma:interpretation id="interp0" emma:lang="" emma:confidence="0">
                  <emma:literal>『</emma:literal>
                </emma:interpretation>
                <emma:interpretation id="interp1" emma:lang="" emma:confidence="0">
                  <emma:literal>」</emma:literal>
                </emma:interpretation>
                <emma:interpretation id="interp2" emma:lang="" emma:confidence="0">
                  <emma:literal>』</emma:literal>
                </emma:interpretation>
                <emma:interpretation id="interp3" emma:lang="" emma:confidence="0">
                  <emma:literal>l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42 769 0,'0'26'47,"0"-52"31,0-25-62,0 0 0,0 25-16,0-25 15,0-1-15,0 27 16,0-1-16,0-25 16,-26 25-16,26 0 15,0 1-15,0-1 16,0 0-1,0 1-15,0-26 16,0-1 0,0 27-16,0-27 15,0 27-15,0-1 16,0 0 0,0 1-1,26 25 204,-1 25-203,-25 1-16,26-26 46,-26 26-30,26-1 0,-26 1-1,25-26-15,-25 26 16,0-1 62,0 1-47,0 0 32,0-1-48,0 1 1,0-1 31,0 1-47,0 0 47,-25-26 672,-1 0-688,26-26 31,-26 26-30,1 0-32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7:56.17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F7DDEB-B70F-4674-A856-0D3E75AF27BC}" emma:medium="tactile" emma:mode="ink">
          <msink:context xmlns:msink="http://schemas.microsoft.com/ink/2010/main" type="inkDrawing"/>
        </emma:interpretation>
      </emma:emma>
    </inkml:annotationXML>
    <inkml:trace contextRef="#ctx0" brushRef="#br0">128 156 0,'0'-26'16,"0"0"15,0 1 47,0-1-46,0 0-17,0 1-15,-25 25 141,-1 0-110,0 0 16,1 51-31,25-25-16,-26-26 15,26 25-15,0 1 32,0 0-32,0-1 31,0 1 0,0 0 0,0-1 1,0 1-1,26-26 0,-1 0-31,1 0 47,0-26 0,-26 1-32,0-1 1,0 0 0,0 1 15,0-1-15,0 77 155,0-25-155,0 0-16,0-1 16,0 1-1,0-1-15,25 1 157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7:58.47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FBACE6-42C2-4D15-BA41-441A378BCC33}" emma:medium="tactile" emma:mode="ink">
          <msink:context xmlns:msink="http://schemas.microsoft.com/ink/2010/main" type="inkDrawing"/>
        </emma:interpretation>
      </emma:emma>
    </inkml:annotationXML>
    <inkml:trace contextRef="#ctx0" brushRef="#br0">0 23 0,'0'-26'32,"0"52"108,0-1-140,0 1 16,0 25-16,0-25 15,0 0 1,0-1 312,0 26-172,26-51-140,-26 26-16,0-52 234,0 1-218,0-1 0,0 1-1,0-1-15,0 0 32,0 1 108,25 25-93,1 0 31,0 0 0,-1 0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0.07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66506D-79B2-43F6-908D-5754F18DBE5C}" emma:medium="tactile" emma:mode="ink">
          <msink:context xmlns:msink="http://schemas.microsoft.com/ink/2010/main" type="inkDrawing"/>
        </emma:interpretation>
      </emma:emma>
    </inkml:annotationXML>
    <inkml:trace contextRef="#ctx0" brushRef="#br0">54 256 0,'26'0'78,"-1"0"-47,1 0-15,0 0 0,-1 0 62,1 0-63,-26-25-15,0-1 16,0 0-16,0 1 16,0-1-16,0 0 15,0 1 1,-26-1-16,26 0 16,-25 26-1,-1-25 16,0 25 16,1 0 16,-1 25-32,0 27-31,26-27 16,0 1-1,-25-26-15,25 26 16,0-1 31,0 1-32,0 0 1,0-1 15,25-25 47,1 0-78,0 0 32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2.52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5C8A8F-43B4-4EFF-87C1-387FF41914BE}" emma:medium="tactile" emma:mode="ink">
          <msink:context xmlns:msink="http://schemas.microsoft.com/ink/2010/main" type="inkDrawing"/>
        </emma:interpretation>
      </emma:emma>
    </inkml:annotationXML>
    <inkml:trace contextRef="#ctx0" brushRef="#br0">333 256 0,'-25'0'140,"-1"0"-93,-25 0-47,25 0 47,0 0-16,1 0 16,-1 0 125,0 0-109,1-25-48,-1 25 1,26-26 0,-26 0-16,1 26 31,25-25-16,0-1 1,0 0 0,0 1-1,0-1 79,0 1-47,0-1 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4.85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A23711-CA55-46D2-99B0-F4596FF9A059}" emma:medium="tactile" emma:mode="ink">
          <msink:context xmlns:msink="http://schemas.microsoft.com/ink/2010/main" type="inkDrawing"/>
        </emma:interpretation>
      </emma:emma>
    </inkml:annotationXML>
    <inkml:trace contextRef="#ctx0" brushRef="#br0">107 0 0,'-26'0'46,"1"26"-30,25-1-16,-26 1 16,26 0-16,0-1 15,0 1-15,0 0 16,-25-1 0,25 1-16,0-1 15,0 1 1,0 0-16,0-1 15,25-76 251,1 25-250,-26 1-16,25-1 15,1 26 17,0-25-32,-1 25 46,1 0 1,0 0 0,-1 0-31,1 25-1,-26 1-15,26-1 32,-26 1-17,0 0 1,25-1 0,-25 1-1,0 0-15,26-1 16,-26 1-1,0 0-15,26-26 0,-26 25 32,25-25-17,-25 26 1,0 0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6.26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72FC76B-3D51-4FDB-B430-301FCB8D706D}" emma:medium="tactile" emma:mode="ink">
          <msink:context xmlns:msink="http://schemas.microsoft.com/ink/2010/main" type="inkDrawing"/>
        </emma:interpretation>
      </emma:emma>
    </inkml:annotationXML>
    <inkml:trace contextRef="#ctx0" brushRef="#br0">0 0 0,'0'25'188,"0"1"-188,0 0 47,25-1-16,-25 1-31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39.44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CE853A-A241-4AEA-9655-12071A88705B}" emma:medium="tactile" emma:mode="ink">
          <msink:context xmlns:msink="http://schemas.microsoft.com/ink/2010/main" type="inkDrawing" rotatedBoundingBox="23423,4536 24574,4635 24570,4683 23419,4585" shapeName="Other">
            <msink:destinationLink direction="with" ref="{90CEAFAD-B8F1-432B-BC57-0DCED83F487A}"/>
          </msink:context>
        </emma:interpretation>
      </emma:emma>
    </inkml:annotationXML>
    <inkml:trace contextRef="#ctx0" brushRef="#br0">0 0 0,'30'0'78,"-1"0"-47,1 0-15,-1 0-1,1 0 1,-1 0 0,31 0-16,-1 0 15,0 29 1,29-29-1,1 0-15,59 0 16,-60 0 0,-29 0-16,-29 30 15,-1-30 1,1 0-16,-1 0 31,-29 29-15,30-29-1,-1 0 17,1 0-1,0 0 16,-1 0-16,1 0 16,-1 0-16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7.27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EBCAFF-0BA4-4C6E-83D1-0C526CF4938C}" emma:medium="tactile" emma:mode="ink">
          <msink:context xmlns:msink="http://schemas.microsoft.com/ink/2010/main" type="inkDrawing"/>
        </emma:interpretation>
      </emma:emma>
    </inkml:annotationXML>
    <inkml:trace contextRef="#ctx0" brushRef="#br0">0 26 0,'25'0'110,"1"0"-110,0 0 15,-1 0-15,1 0 16,0 0 31,-1-26-16,1 26 110,0 0-48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8.86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406606-D065-4BCE-B054-1DC44DB1DEAD}" emma:medium="tactile" emma:mode="ink">
          <msink:context xmlns:msink="http://schemas.microsoft.com/ink/2010/main" type="inkDrawing"/>
        </emma:interpretation>
      </emma:emma>
    </inkml:annotationXML>
    <inkml:trace contextRef="#ctx0" brushRef="#br0">87 0 0,'-26'0'78,"26"26"-78,0-1 31,-26-25-31,26 26 0,0 0 16,0-1 0,0 1-16,-25 25 15,25-25 1,0 0-16,0-1 16,0 1-1,0-1 1,0 1-1,0 0 48,0-1-63,0 1 16,0 0-1,0-1 16,0 1 48,25-26 61,1 0 1,0 0-126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09.83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20A86B-FA72-4D22-AA86-160720F19F06}" emma:medium="tactile" emma:mode="ink">
          <msink:context xmlns:msink="http://schemas.microsoft.com/ink/2010/main" type="inkDrawing"/>
        </emma:interpretation>
      </emma:emma>
    </inkml:annotationXML>
    <inkml:trace contextRef="#ctx0" brushRef="#br0">77 0 0,'-26'0'157,"1"0"-110,-1 0 203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12.05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23ECA2-BC20-4A25-A753-4D0B622629BD}" emma:medium="tactile" emma:mode="ink">
          <msink:context xmlns:msink="http://schemas.microsoft.com/ink/2010/main" type="inkDrawing"/>
        </emma:interpretation>
      </emma:emma>
    </inkml:annotationXML>
    <inkml:trace contextRef="#ctx0" brushRef="#br0">257 29 0,'0'-26'78,"-25"26"62,-1 0-108,0 0-32,1 0 15,-1 0-15,-25 26 16,51-1-16,-26 27 15,0-52 1,26 25 0,-25-25-1,25 26 17,0 0-32,0-1 31,0 1 0,0 0-15,0-1-16,0 1 15,0 0 1,25-26 0,1 0-1,0 0 16,-26 25-15,25-25-16,1 0 16,0 0 31,-1 0-16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13.85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6D498D-AC77-4F60-9F38-EBC82E02E3EF}" emma:medium="tactile" emma:mode="ink">
          <msink:context xmlns:msink="http://schemas.microsoft.com/ink/2010/main" type="inkDrawing"/>
        </emma:interpretation>
      </emma:emma>
    </inkml:annotationXML>
    <inkml:trace contextRef="#ctx0" brushRef="#br0">3 129 0,'0'-26'16,"25"26"15,-50 0 141,25 26-156,0 0-1,0-1-15,0 1 79,0 0-79,25-26 140,1 0-124,0 0-16,-1 0 47,1 0 62,-26-26 0,0 0-93,0 1-16,0-1 16,0 0-1,0 1 17,0-1 14,0 0 1,-26 26-15,26-25-32,-25 25 125,-1 0-94,26 25-31,0 1 62,-26 0-46,26-1 31,-25-25-32,25 26-15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16.23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06F8EB-C5C5-41C1-8E00-F48FEADD4996}" emma:medium="tactile" emma:mode="ink">
          <msink:context xmlns:msink="http://schemas.microsoft.com/ink/2010/main" type="inkDrawing"/>
        </emma:interpretation>
      </emma:emma>
    </inkml:annotationXML>
    <inkml:trace contextRef="#ctx0" brushRef="#br0">179 128 0,'0'-26'94,"0"1"-79,0-1-15,0 1 16,0-1 62,-25 26-16,-1 0-30,26 26-17,0-1 1,0 1 0,0-1-16,-26 1 15,26 0 1,0-1 31,0 1-32,26-26 142,-26 26-32,26-26-94,-26 25 31,0 1-62,0 0 32,0-1-17,0 1 1,0 0 15,0-1-15,25-25-1,-25 26 32,0 0 0,0-1 141,-25-25-95,-1 0-30,0 0-16,1 0 31,-1 0-16,0 0-30,26-25 46,-25 25-63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18.12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4B7FEC-AF9F-46AD-BCD3-74FF4B34D916}" emma:medium="tactile" emma:mode="ink">
          <msink:context xmlns:msink="http://schemas.microsoft.com/ink/2010/main" type="inkDrawing"/>
        </emma:interpretation>
      </emma:emma>
    </inkml:annotationXML>
    <inkml:trace contextRef="#ctx0" brushRef="#br0">0 26 0,'25'0'172,"1"0"-141,0 0 110,-1 0-94,1 0 93,0 0-15,-26-25-15,25 25-48,1 0-46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19.89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508439-DE94-4174-80A2-AD2FCF0A5A8E}" emma:medium="tactile" emma:mode="ink">
          <msink:context xmlns:msink="http://schemas.microsoft.com/ink/2010/main" type="inkDrawing"/>
        </emma:interpretation>
      </emma:emma>
    </inkml:annotationXML>
    <inkml:trace contextRef="#ctx0" brushRef="#br0">103 0 0,'-26'26'47,"26"0"-31,0-1-16,0 1 16,0 0-1,-25-26 1,25 25 31,0 1-32,0 0-15,0-1 16,-26 1 0,26-1-1,0 1 126,-26 0-141,26-1 15,0 1 1,0 0-16,0-1 16,0 1 77,0 0-77,0-1 15,0 1 63,0 0-31,26-26-17,0 0-14,-1 0 155,1 0-156,-1 0 32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08:20.90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52A2A6-4DFE-482D-9650-0EF5DAAABC2B}" emma:medium="tactile" emma:mode="ink">
          <msink:context xmlns:msink="http://schemas.microsoft.com/ink/2010/main" type="inkDrawing"/>
        </emma:interpretation>
      </emma:emma>
    </inkml:annotationXML>
    <inkml:trace contextRef="#ctx0" brushRef="#br0">128 0 0,'-26'0'125,"1"0"-62,-1 0-32,0 0 16,1 0-31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16:20.065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6565DDD-C701-4371-8F5E-81FD03615A12}" emma:medium="tactile" emma:mode="ink">
          <msink:context xmlns:msink="http://schemas.microsoft.com/ink/2010/main" type="inkDrawing" rotatedBoundingBox="20781,4699 22702,9238 21975,9545 20054,5006" semanticType="callout" shapeName="Other">
            <msink:destinationLink direction="with" ref="{9663526F-8306-4E60-B8EA-7ED3BDDD8FD5}"/>
          </msink:context>
        </emma:interpretation>
      </emma:emma>
    </inkml:annotationXML>
    <inkml:trace contextRef="#ctx0" brushRef="#br0">2386 4490 0,'-25'0'141,"-1"-26"-126,0 1-15,1 25 16,-1-52-16,-25 27 16,25-27-16,0 1 15,1 0-15,-27-1 16,27 1-16,-1 0 16,1-1-16,-27-25 15,27 26-15,-1 0 16,-51-26-16,51 26 15,1-1-15,-27 1 16,52 0-16,-25-1 16,-27 1-16,27-26 15,-27 26-15,1-26 16,25 25-16,-25 1 16,25 25-16,-25 1 15,0-52-15,-1 26 16,27-1-16,-1 1 15,-25 0-15,25-1 16,-25 1-16,51 25 16,-26-25-16,1 0 15,-1-1-15,0 1 16,1 0-16,-1-1 16,0 1-16,1 25 15,-1-25-15,0 0 16,1-1-16,-27 1 15,52 26-15,-25-27 16,-1 1-16,0 25 16,26-25-16,0 0 15,-51-1-15,25 1 16,1 0-16,-1-1 16,0 1-16,26 25 15,-25-25 1,25 0-16,-26-1 15,0 27-15,1-1 16,25-25-16,-26 0 16,26-1-16,-25 1 15,25 25-15,0-25 16,0 0 0,-26 25-16,26-25 15,-26 25-15,26-25 16,0 25-16,0 0 15,0-25-15,0 25 16,0 1 0,0-1-16,0 0 15,0 1-15,0-27 16,0 27-16,0-27 16,0 27-16,0-1 15,0 1 1,0-1-16,0 0 15,0 1 1,0-1 15,0 0 1,0 1-17,26 25 1,-26-26-16,0 0 47,26 26-32,-26-25-15,0-1 16,0 0 15,25 1 0,-25-1 141,0 0-172,0 1 47,0-1-31,26 26-1,-26-26 17,-26 78 1358,1-52-1390,25 25 16,-26 1-16,26 0 16,-26-26-1,1 25 360,-1-25-359,0 26-1,1-26 1,-1 26-16,0-1 16,26 1-16,-51 0 15,51-1-15,-26 1 16,1-26-16,-1 26 16,0-26-1,26 25 1,0 1 93</inkml:trace>
    <inkml:trace contextRef="#ctx0" brushRef="#br0" timeOffset="1541.5752">462 128 0,'26'0'125,"-26"-25"-110,25 25 1,1 0-1,0 0 1,-1 0 31,1 0-47,0 0 0,-26 25 31,25-25-15,1 0 31,0 26-32,-1 0 32,1-26-31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46.83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F61075-32F0-446F-BC4E-3DFE6F15DA04}" emma:medium="tactile" emma:mode="ink">
          <msink:context xmlns:msink="http://schemas.microsoft.com/ink/2010/main" type="inkDrawing" rotatedBoundingBox="12521,9058 14675,8907 14678,8958 12524,9109" shapeName="Other"/>
        </emma:interpretation>
      </emma:emma>
    </inkml:annotationXML>
    <inkml:trace contextRef="#ctx0" brushRef="#br0">0 137 0,'29'0'15,"1"0"-15,-1 0 16,1 0 0,29 0-16,-29 0 15,-1 0-15,1 0 16,-1 0 0,1 0-16,-1 0 15,1 0 1,-1 0-1,1 0-15,29 0 16,0 0 0,0-29-16,0 29 15,30 0 1,88 0-16,0-30 16,-29 30-16,-60 0 15,1 0 1,29-59-16,-88 59 15,-1 0 1,1 0-16,-1 0 16,1 0-1,-1 0 17,1 0 14,0 0-14,-1 0-32,1 0 15,-1 0 1,1 0 0,-1 0-16,1 0 15,-1 0 1,1 0-1,-1 0-15,1 0 16,-1 0 15,1 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12:04.273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636E4593-353E-4577-B46F-636E0924DB3A}" emma:medium="tactile" emma:mode="ink">
          <msink:context xmlns:msink="http://schemas.microsoft.com/ink/2010/main" type="writingRegion" rotatedBoundingBox="15497,3125 25376,3169 25367,5186 15488,5142">
            <msink:destinationLink direction="with" ref="{0D68798D-5CF7-4248-90E6-E4F907EFB2DA}"/>
          </msink:context>
        </emma:interpretation>
      </emma:emma>
    </inkml:annotationXML>
    <inkml:traceGroup>
      <inkml:annotationXML>
        <emma:emma xmlns:emma="http://www.w3.org/2003/04/emma" version="1.0">
          <emma:interpretation id="{65FDCDB3-4095-4C16-B248-26EB60A7BCF1}" emma:medium="tactile" emma:mode="ink">
            <msink:context xmlns:msink="http://schemas.microsoft.com/ink/2010/main" type="paragraph" rotatedBoundingBox="15497,3125 25376,3169 25367,5186 15488,5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3C32C5-CD4C-4718-95AF-0C2E37DB0F45}" emma:medium="tactile" emma:mode="ink">
              <msink:context xmlns:msink="http://schemas.microsoft.com/ink/2010/main" type="line" rotatedBoundingBox="15497,3125 25376,3169 25367,5186 15488,5142"/>
            </emma:interpretation>
          </emma:emma>
        </inkml:annotationXML>
        <inkml:traceGroup>
          <inkml:annotationXML>
            <emma:emma xmlns:emma="http://www.w3.org/2003/04/emma" version="1.0">
              <emma:interpretation id="{6678B2B2-BCA0-4B59-8E51-EF3B969FB571}" emma:medium="tactile" emma:mode="ink">
                <msink:context xmlns:msink="http://schemas.microsoft.com/ink/2010/main" type="inkWord" rotatedBoundingBox="15497,3125 16628,3130 16623,4284 15492,42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-205 1642 0,'26'0'140,"-1"0"-93,-25 25 0,26-25 0</inkml:trace>
          <inkml:trace contextRef="#ctx0" brushRef="#br0" timeOffset="1231.7779">-205 1693 0,'0'51'78,"0"1"-78,0-1 15,0 0-15,0 1 16,0-1-16,0 0 16,0 0-16,0 1 15,0-27-15,0 1 16,0 0 0,0-1-16,0 1 15,0 0 1,0-1 15,0 27-31,0-27 16,0 27-16,0-27 15,0 1-15,0 0 16,26-26 140,-1 25-125,1-25-15,-1 0 15,1 0 16,0 0-16,-1 0-15,1 0 0</inkml:trace>
          <inkml:trace contextRef="#ctx0" brushRef="#br0" timeOffset="2373.2434">-103 1642 0,'26'0'15,"0"0"1,-1 0 15,1 0-15,0 0-1,-1 0 1,1 0 0,0 0-1</inkml:trace>
          <inkml:trace contextRef="#ctx0" brushRef="#br1" timeOffset="446104.8655">154 2180 0,'0'26'172,"0"25"-172,-26 1 16,26-27 0,0 27-16,0-27 15,0 1-15,0 0 16,0-1 46,0 1-62,0 0 16,0-1-16,0 1 47,0 0-32,0-1 64,0 1-79,0 0 15,0-1 16,0 1-15,0 0 0,0-1-1</inkml:trace>
          <inkml:trace contextRef="#ctx0" brushRef="#br1" timeOffset="447395.5153">154 2463 0,'0'-26'32,"0"0"-17,0 1-15,0-1 16,0 0 0,0 1-1,0-1 63,0 0-62,0 1 0,0-1-16,0 0 62,26 26 1,-1 26-1,-25 0-15,0-1 47,0 1-32,0 0-15,0-1-47,0 1 0,0 0 16,0-1-16,0 1 15,-25-26 1,25 26 0</inkml:trace>
          <inkml:trace contextRef="#ctx0" brushRef="#br0" timeOffset="-2181.6891">-924 1975 0,'26'0'78,"25"0"-78,-25 0 16,0 0-16,-1 0 16,1 0-1,0 0 1,-1 0-16,1 0 16,0 0-1,-1 0-15</inkml:trace>
          <inkml:trace contextRef="#ctx0" brushRef="#br0" timeOffset="-1001.3461">-718 1744 0,'-26'0'156,"26"52"-156,0-1 16,0 0-16,0 1 15,-26-1 1,26-25-16,0-1 16,0 1-1,0 25-15,0 0 16,0-25 0,0 25-16,0-25 15,0 0 1,0-1-1,-25-25 1,25 26 15,0 0-31,0-1 16,0 1-16,0 0 16,0-1-1,0 1 16,25-26 141,1 0-172,0 0 16,-1 0 0,1 0-16,0 0 31,-1 0 16,-25-26-47,26 26 15,0 0 95</inkml:trace>
        </inkml:traceGroup>
        <inkml:traceGroup>
          <inkml:annotationXML>
            <emma:emma xmlns:emma="http://www.w3.org/2003/04/emma" version="1.0">
              <emma:interpretation id="{AEC9DAA2-6A0E-4AE0-B38E-4A529A40A3DB}" emma:medium="tactile" emma:mode="ink">
                <msink:context xmlns:msink="http://schemas.microsoft.com/ink/2010/main" type="inkWord" rotatedBoundingBox="16934,3454 19220,3464 19213,5159 16926,514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1" timeOffset="456033.4529">2181 2180 0,'26'0'125,"-26"-25"-125,25 25 15,1 0 17,0 0-17,-1 0 1,1 0 62,0 0-78,-1 0 16,1 0-1,-1 0 1,1 0 15</inkml:trace>
          <inkml:trace contextRef="#ctx0" brushRef="#br1" timeOffset="457084.5105">2437 1975 0,'-25'0'109,"-1"52"-109,26-1 16,-25-26-16,-1 1 15,26 25-15,-26-51 16,26 52-16,0-27 16,0 1-16,0 0 31,0-1-16,0 1 1,0 0-16,0-1 16,0 1-1,0 0-15,-25-26 16,25 25-16,0 1 31,0 0-15,0-1-1,0 1 64,25-26-64,1 0 1,0 26 140</inkml:trace>
          <inkml:trace contextRef="#ctx0" brushRef="#br0" timeOffset="8747.2272">2617 2027 0,'26'0'125,"-1"0"-125,1-26 15,0 26-15,-1 0 16,1 0 15,0 0 32,-26 77 46,0-26-93,0 26-16,0-26 15,0 1-15,0 50 31,0-50-31,0-1 0,0 0 16,0-25-16,0 77 16,0-78-16,0 1 15,0 25-15,0-25 16,-26-26 140,-25 0-140,25 0-16,-25 0 15,-1 0-15,27 26 16,-1-26-16,0 0 16,1 0-1,-1 0-15,-25 0 16,25 0 46,26 25-15</inkml:trace>
          <inkml:trace contextRef="#ctx0" brushRef="#br1" timeOffset="449113.0918">795 2180 0,'-25'26'125,"-1"0"-125,0-26 16,26 25-1,-25-25 48,-1 0-47,1 0 15,-1 0-16,26-25 1,-26 25 31,1 0-31,-1 25 46,26 1-62,-26 0 16,26-1-1,0 1 1,0 0 0,0-1-1,0 1 1,26-26 62,0-26-78,-26 1 16,25 25-1,1 0-15,0-26 31,-26 0-15,25 26 0,1 0-1,-26-25-15,0-1 16,0 0 0,0 1-1,0-1 1,25 0-16,-25 1 15,0-1-15,0 0 16,0 1-16,0-1 31,0 77 79,0-25-110,0 25 15,0 1 1,0-27-16,0 1 16,0 0-1,26-1 32,-26 1 16,26 0-48,-26-1 1,25 1 62,-25 0-62,26-26 77</inkml:trace>
          <inkml:trace contextRef="#ctx0" brushRef="#br1" timeOffset="449992.331">1180 2155 0,'-25'0'0,"25"51"78,-52 0-62,52 1-16,0-1 16,0 0-16,-25-25 15,25 0-15,0-1 16,-26-25 62,26-25-47,0-1-31,26 0 16,-1 1 0,27-1-16,25-25 15,-77 25-15,25 0 0,27 1 16,-27 25-16,1-26 15,0 26-15,-1 0 110,1 26-48</inkml:trace>
          <inkml:trace contextRef="#ctx0" brushRef="#br1" timeOffset="451357.485">1591 2360 0,'0'-26'109,"25"26"-93,1-25-1,0 25 1,-26-26-16,0 0 109,0 1-93,0-1-16,-26 26 172,0 0-125,1 51-47,25-25 15,0 25 1,0-25-16,0 0 16,0-1 15,0 1-31,0 0 109,25-26-31,1 0-46,0 0-1,-1 0 16,1 25 15</inkml:trace>
          <inkml:trace contextRef="#ctx0" brushRef="#br1" timeOffset="453049.8641">1822 2257 0,'0'52'172,"0"-1"-157,0-25-15,0-1 16,0 1-16,0 0 31,0-52 485,0-25-500,0-1-16,25 27 15,1 25-15,-26-52 16,0 27-16,0-1 15,0 52 126,0-1-63,0 1-78,0 25 16,0-25-1,0 0 1,0-1 0,0 1-16,0 0 15,0-1 1,0 1-16,0 0 16,0-1-1</inkml:trace>
          <inkml:trace contextRef="#ctx0" brushRef="#br1" timeOffset="454747.3914">1976 2309 0,'-26'0'78,"0"0"-78,26-26 16,0 0-16,0 1 16,0-1-1,0 0 1,0 1-16,0-1 15,26 0-15,-26 1 16,26 25 0,-26-26 31,25 26-16,1 0 16,-26 26 0,26-26-32,-26 25-15,0 1 16,0 0-1,0-1-15,25-25 0,-25 26 16,0 0-16,0-1 31,0 1-31,0 0 16,0-1 0,0 1-16,0 0 15,0-1 1,0 27-1,0-27 1,0 1 0,0 0-1,26-26 110,0 0-109</inkml:trace>
          <inkml:trace contextRef="#ctx0" brushRef="#br1" timeOffset="461544.3244">2027 3053 0,'0'-26'16,"26"26"15,-26 26-15,25-1 0,-25 1-16,0 0 15,26-26-15,0 0 31,-26 25-15,25 1-16,-25 0 16,0 25-16,26-25 15,-26-1 1,26-25 0,-26 26-1,25 0-15,-25-1 16,26 1-1,-26 0 1,26-26 15,-1 25-31,-25 27 16,0-27-16,0 1 16,26 25-16,-26-25 15,0 0 1</inkml:trace>
        </inkml:traceGroup>
        <inkml:traceGroup>
          <inkml:annotationXML>
            <emma:emma xmlns:emma="http://www.w3.org/2003/04/emma" version="1.0">
              <emma:interpretation id="{DC8BCCFF-9B68-46FD-A04D-57D21B3269F8}" emma:medium="tactile" emma:mode="ink">
                <msink:context xmlns:msink="http://schemas.microsoft.com/ink/2010/main" type="inkWord" rotatedBoundingBox="19807,4232 19909,4233 19908,4438 19806,4437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570.2302">3464 2745 0,'0'26'78,"0"25"-63,0-25 1,0-1-16,0 1 16,0-1-16,0 1 31</inkml:trace>
          <inkml:trace contextRef="#ctx0" brushRef="#br0" timeOffset="11221.6806">3438 2950 0,'-26'-26'94,"1"1"-79,25-26-15,0 25 16,0 0-16,25 26 15,-25-25 1,26 25 15,0 0 16,-26 25-31,25 1-16,-25 0 15,0-1-15,0 1 32,0-1-17,-25-25 1,-1 26 0,0-26 30,26-26-30,0 1-16,0-26 16,0 25-16,0 0 62,26 26-15,0 0 0,-26 26-16,0 0-15,0-1 15</inkml:trace>
        </inkml:traceGroup>
        <inkml:traceGroup>
          <inkml:annotationXML>
            <emma:emma xmlns:emma="http://www.w3.org/2003/04/emma" version="1.0">
              <emma:interpretation id="{688CBD77-5E7D-4CA6-9EFA-C964804B903A}" emma:medium="tactile" emma:mode="ink">
                <msink:context xmlns:msink="http://schemas.microsoft.com/ink/2010/main" type="inkWord" rotatedBoundingBox="20553,3173 22735,3183 22729,4470 20547,4460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559.3117">5414 2001 0,'25'0'47,"27"0"-16,-27 0-31,1 0 16,0 26-16,25-26 16,-25 0-16,-1 0 15,1 0 1,0 0 31,-1 0 31,1 0-47</inkml:trace>
          <inkml:trace contextRef="#ctx0" brushRef="#br0" timeOffset="16685.6592">5824 1693 0,'-26'0'31,"1"0"-15,25 26-1,-26-1-15,26 1 16,0 25-16,-25 1 16,25-1-16,0 26 15,-26-26-15,26 52 16,-26-52-16,26 0 16,0 1-16,-25-1 15,25 0 1,0-25-16,-26 25 15,26 1-15,0-1 16,0-25-16,0-1 16,0 1 31,0 0-32,0-1-15,0 27 16,0-27-16,0 1 15,26-26-15,-1 0 63,1 0-47,0 0-16,-26-26 15,0 1 1,0-1-16,0 0 15,25 1-15,-25-1 16,0 0 0</inkml:trace>
          <inkml:trace contextRef="#ctx0" brushRef="#br0" timeOffset="22258.1141">6055 2463 0,'26'0'78,"-1"0"-62,27 0-16,-1-26 16,-25 26-1,-1 0-15,1 0 16,0 0-16</inkml:trace>
          <inkml:trace contextRef="#ctx0" brushRef="#br0" timeOffset="22841.8594">6209 2052 0,'0'26'63,"0"-1"-63,0 27 15,0-27-15,0 1 16,0 25 0,0-25-16,0 25 15,0-25-15,0 0 16,0 25-16,0-25 16,0 25-16,0-25 15,0-1 1,0 1-16,0 0 15</inkml:trace>
          <inkml:trace contextRef="#ctx0" brushRef="#br0" timeOffset="12290.0514">4387 2129 0,'0'-26'0,"-25"26"46,-1 0-46,0 0 32,1 0-17,-1 0 1,0 0 0,1 0-16,25 26 15,-26-26-15,0 26 16,1-26-16,25 25 15,0 27-15,0-27 16,0 27-16,0-27 16,0 1-1,0 0-15,0 25 16,0-25-16,0-1 16,0 1-1,0 0 1,0-1-1,0 1-15,25-26 32,1 0-32,0 0 15,-1 26 1,1-26-16,0 0 31,-26-26 0,25 26 1,1-26 30</inkml:trace>
          <inkml:trace contextRef="#ctx0" brushRef="#br0" timeOffset="13291.6467">4541 2360 0,'0'26'110,"0"-1"-95,26 1 1,-26 0-1,26-26 32,-1 0-31,1 0 15,0-26-15,-26 0 31,0 1-32,0-1 1,0 0 0,0 1-1,0-1 1,0 0-1,-26 26 1,26-25-16,-26-1 31,1 26 1,25 26 30,0-1-46,0 27-16,0-27 15,0 1-15,0 0 16,0-1 0,0 1-16,0 0 15</inkml:trace>
          <inkml:trace contextRef="#ctx0" brushRef="#br0" timeOffset="14825.466">5131 2129 0,'0'-26'15,"-25"26"63,-1 0-62,0 0 15,1 0-15,-1 0-16,0 26 78,26 0-78,0-1 16,0 1-16,-25 0 15,25-1 1,0 1 0,0 0-1,25-1 1,1 1-16,0 0 15,-1-26-15,-25 25 16,52-25 0,-27 26-16,1 0 15,-26-1 1,26 1-16,-26 0 16,25-1-16,-25 1 15,0 0-15,0-1 16,0 1 15,0 0-15,0-1-1,0 1-15,0 0 16,-25 25-16,-1 0 16,26-25-16,-26-1 15,26 1-15,-25-26 16,-1 26-1,0-26-15,1 0 16,-1 0 15,0 0-15,1 0-16,-1-26 16,1 0-1,-1 26-15,26-25 0,0-1 78,0 1-31,0-1-16</inkml:trace>
        </inkml:traceGroup>
        <inkml:traceGroup>
          <inkml:annotationXML>
            <emma:emma xmlns:emma="http://www.w3.org/2003/04/emma" version="1.0">
              <emma:interpretation id="{EDDDEED3-18BA-47F1-A025-78D96ED589D0}" emma:medium="tactile" emma:mode="ink">
                <msink:context xmlns:msink="http://schemas.microsoft.com/ink/2010/main" type="inkWord" rotatedBoundingBox="23221,3275 25375,3284 25371,4208 23217,4198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3987.814">7081 2155 0,'0'-26'78,"0"0"-62,0 1 15,0-1-31,-25 26 16,-1 0-1,0 0 1,1 0 0,-1 0-16,26 26 31,-26-26-31,1 0 15,-1 25-15,26 1 16,-26 0-16,1 25 16,25 0-16,0 1 15,0-27-15,0 1 16,-26 0-16,26-1 16,0 27-16,0-27 15,0 1-15,0 0 16,0-1 62,26-25-47,-26 26-15,51-26-16,-25 0 62,-1 0-46,1 0 46,-26-26-46</inkml:trace>
          <inkml:trace contextRef="#ctx0" brushRef="#br0" timeOffset="25085.8947">7312 2257 0,'0'26'79,"0"0"-64,0-1 1,0 1-1,0 0 1,0-1-16,0 1 16,0 0-1,26-26 32,0 0-31,25 0-16,-25 0 15,-1 0-15,1 0 16,-1 0-16,1 0 16,0-26-16,-26 0 15,25 26-15,1 0 16,0 0-16,-26-25 16,0-1 62,0 0-78,0 1 15,0-1 1,-26 26 15,0 0-15,1 0-1,-1 0-15,0 0 16,1 0 31,-1 0-16,1 0-15,-1 0-16,-25 26 15,25-1 1,26 1 0,0 0 62,26-26-47</inkml:trace>
          <inkml:trace contextRef="#ctx0" brushRef="#br0" timeOffset="26196.1509">8031 2232 0,'25'0'15,"-25"-26"79,0 0-78,0 1-16,-25 25 15,-1 0 1,0 0 0,1 0-16,-1 0 15,26 25-15,-26 1 16,1-26 15,25 26 0,0-1 1,0 1-17,25-26 1,1 0 31,-26 26-32,26-26-15,-1 0 16,-25 25-16,0 1 16,26-26-1,-26 26-15,0-1 32,0 1-32,0 0 15,0-1-15,-26-25 16,26 26-16,-25-26 15,-1 26 1,0-26 0,1 0-1,-1 25-15,0-25 16,1 0 0,-1 0-1,0 0 63,78 0 0</inkml:trace>
          <inkml:trace contextRef="#ctx0" brushRef="#br0" timeOffset="26991.9836">8313 2155 0,'-26'0'16,"77"0"78,-25 0-94,0 0 0,25 0 15,-25 0 1,25 0-16,-25 0 16,25 0-16,0 0 15,1 0-15,-27 0 16,27 0-16,-1 0 15,-25 0-15,-1 0 16,1 0-16,0 0 16,-1 0-1</inkml:trace>
          <inkml:trace contextRef="#ctx0" brushRef="#br0" timeOffset="28130.57">8775 1821 0,'0'-25'31,"-26"50"32,0 1-48,26 25-15,-25-25 16,25 25-16,-26 1 16,26-27-16,-26 52 15,26-51-15,0 25 16,0-25-16,0 25 16,-25-25-16,25 25 15,0 0-15,0-25 16,0 0-1,0-1-15,0 1 32,0 0-17,0-1 1,0 1 0,0 0-16,0-1 15,0 1-15,0 0 16,0-1-1,25-25 79,1 0-63,0 0 16,-1 0-47,1-25 32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19:44.947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0D68798D-5CF7-4248-90E6-E4F907EFB2DA}" emma:medium="tactile" emma:mode="ink">
          <msink:context xmlns:msink="http://schemas.microsoft.com/ink/2010/main" type="inkDrawing" rotatedBoundingBox="18409,4416 21180,9484 20608,9797 17837,4729" semanticType="verticalRange" shapeName="Other">
            <msink:sourceLink direction="with" ref="{636E4593-353E-4577-B46F-636E0924DB3A}"/>
            <msink:sourceLink direction="with" ref="{40884A2B-ACF3-4C8F-800C-2FD93056E864}"/>
          </msink:context>
        </emma:interpretation>
      </emma:emma>
    </inkml:annotationXML>
    <inkml:trace contextRef="#ctx0" brushRef="#br0">3054 5054 0,'-26'0'94,"26"-25"-79,-26-1 1,-25-25-16,0-26 16,-1 26-16,27-1 15,-27 1-15,-25 0 16,26-26-16,0 25 15,-1 1-15,1 25 16,25-25-16,1 0 16,-1-1-16,1 27 15,-1-27-15,0 1 16,1 0-16,-27 0 16,27-1-16,-27 1 15,1 0-15,25-1 16,-25 27-16,25-1 15,-25-25-15,25 25 16,1-25-16,-1-1 16,-25 1-16,25 0 15,-25-1-15,-1 1 16,-25 0-16,26-26 16,-26 0-16,-25 26 15,50-1-15,1-25 16,25 26-16,1 0 15,-1-1-15,0 1 16,1 0-16,-27-1 16,52 1-16,-51 0 15,25-1-15,26 1 16,-25 0-16,-1 0 16,26-1-16,-26 1 15,26 0-15,-25-1 16,-1 1-16,0 0 15,1-1-15,-1 1 16,26 0-16,-26 25 16,1-25-16,-1-1 15,26 1-15,-26 0 16,1-1-16,-1 1 16,1 26-16,25-27 15,-26 1-15,0 25 16,1 1-16,-1-27 15,26 27-15,-26-27 16,1 1-16,25 0 16,-26-1-16,0 1 15,26 0-15,-25-1 16,25 1-16,-26 0 16,26-1-16,-26 1 15,26 0-15,0 0 16,0-1-16,-25 1 15,25 0-15,0-1 16,0 27-16,0-1 16,0-25-16,0 25 15,-26 0-15,26 1 16,0-1-16,0 0 16,0 1-16,0-1 15,0-25-15,0 25 16,0 0-16,0 1 15,0-1-15,0 0 16,-26 26 15,26-25-15,0-1 0,-25 26 30,-1 0 33,26 26-17,0-1-46,0 1-1,-26 0-15,26-1 16,0 1-16,0 0 16,-25-26-16,-1 25 31,26 1-31,-26 25 15,1-25-15,25 0 0,0 25 16,-26-51-16,0 51 16,26-25-1,0 25-15,-51 1 16,51-1-16,0-25 16,0 25-16,0-25 0,0-1 15,0 1 1,-26-26-16,26 26 15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0:56.91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4E290C-3240-4112-8DF1-9BA05B07CE55}" emma:medium="tactile" emma:mode="ink">
          <msink:context xmlns:msink="http://schemas.microsoft.com/ink/2010/main" type="writingRegion" rotatedBoundingBox="8270,1350 10675,644 10992,1725 8587,2431"/>
        </emma:interpretation>
      </emma:emma>
    </inkml:annotationXML>
    <inkml:traceGroup>
      <inkml:annotationXML>
        <emma:emma xmlns:emma="http://www.w3.org/2003/04/emma" version="1.0">
          <emma:interpretation id="{D13F46B9-921C-4230-BE9B-7C052BAA1FD8}" emma:medium="tactile" emma:mode="ink">
            <msink:context xmlns:msink="http://schemas.microsoft.com/ink/2010/main" type="paragraph" rotatedBoundingBox="8270,1350 10675,644 10992,1725 8587,2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B6222-AEF3-4948-B292-1A2EAC68E84C}" emma:medium="tactile" emma:mode="ink">
              <msink:context xmlns:msink="http://schemas.microsoft.com/ink/2010/main" type="line" rotatedBoundingBox="8270,1350 10675,644 10992,1725 8587,2431"/>
            </emma:interpretation>
          </emma:emma>
        </inkml:annotationXML>
        <inkml:traceGroup>
          <inkml:annotationXML>
            <emma:emma xmlns:emma="http://www.w3.org/2003/04/emma" version="1.0">
              <emma:interpretation id="{E2C6C52B-DAB5-4390-87FA-A6AAB5EE03B4}" emma:medium="tactile" emma:mode="ink">
                <msink:context xmlns:msink="http://schemas.microsoft.com/ink/2010/main" type="inkWord" rotatedBoundingBox="8430,2337 8594,1131 9214,1215 9050,2421"/>
              </emma:interpretation>
              <emma:one-of disjunction-type="recognition" id="oneOf0">
                <emma:interpretation id="interp0" emma:lang="" emma:confidence="0">
                  <emma:literal>』</emma:literal>
                </emma:interpretation>
                <emma:interpretation id="interp1" emma:lang="" emma:confidence="0">
                  <emma:literal>B</emma:literal>
                </emma:interpretation>
                <emma:interpretation id="interp2" emma:lang="" emma:confidence="0">
                  <emma:literal>〇</emma:literal>
                </emma:interpretation>
                <emma:interpretation id="interp3" emma:lang="" emma:confidence="0">
                  <emma:literal>9</emma:literal>
                </emma:interpretation>
                <emma:interpretation id="interp4" emma:lang="" emma:confidence="0">
                  <emma:literal>&amp;</emma:literal>
                </emma:interpretation>
              </emma:one-of>
            </emma:emma>
          </inkml:annotationXML>
          <inkml:trace contextRef="#ctx0" brushRef="#br0">57 1130 0,'0'-26'47,"-25"26"-16,25-26-15,0 1 0,-26-27-16,26 27 15,0-27-15,0 1 16,0 0-16,0-1 16,0 1-16,0 0 15,0 0-15,0-1 16,0 1-16,26-26 15,-1 26-15,-25-1 16,26 1-16,-26 25 16,26-25-16,-1 25 15,-25-25-15,26 51 16,-26-26-16,0 1 16,25 25-16,1-26 15,25 26-15,1-26 16,-27 1-16,27 25 15,-27 0-15,1 0 47,-26 25-47,0 1 16,26 0-16,-26-1 16,0 1-16,0 0 15,0-1-15,0 1 16,0 0-16,0-1 15,-26 1-15,0 25 16,-25-25-16,25 25 16,-25-25-1,0-26-15,25 26 16,0-1-16,1-25 16,-1 0-16,26 26 15,51-26 79,1 0-78,-1 0-16,0 0 15,1 26-15,-1-1 16,0 1-16,1 25 15,-27-25-15,-25-1 16,26 1-16,-26 25 16,0-25-1,0 0-15,-26 25 16,1-25-16,-1-1 16,-25 1-16,25 0 15,26-1-15,-51 1 16,-1 25-16,1-25 15,0-26-15,-1 26 16,27-26-16,-1 25 16,1-25-16,-1 26 15,52-26 110,25-51-125,-26 51 16,52-52-16,-25 27 16</inkml:trace>
        </inkml:traceGroup>
        <inkml:traceGroup>
          <inkml:annotationXML>
            <emma:emma xmlns:emma="http://www.w3.org/2003/04/emma" version="1.0">
              <emma:interpretation id="{781D5694-AD9C-4181-9776-429C67B671C2}" emma:medium="tactile" emma:mode="ink">
                <msink:context xmlns:msink="http://schemas.microsoft.com/ink/2010/main" type="inkWord" rotatedBoundingBox="9176,2110 9449,961 10002,1093 9729,2241"/>
              </emma:interpretation>
              <emma:one-of disjunction-type="recognition" id="oneOf1">
                <emma:interpretation id="interp5" emma:lang="" emma:confidence="0">
                  <emma:literal>中</emma:literal>
                </emma:interpretation>
                <emma:interpretation id="interp6" emma:lang="" emma:confidence="0">
                  <emma:literal>卄</emma:literal>
                </emma:interpretation>
                <emma:interpretation id="interp7" emma:lang="" emma:confidence="0">
                  <emma:literal>大</emma:literal>
                </emma:interpretation>
                <emma:interpretation id="interp8" emma:lang="" emma:confidence="0">
                  <emma:literal>^</emma:literal>
                </emma:interpretation>
                <emma:interpretation id="interp9" emma:lang="" emma:confidence="0">
                  <emma:literal>夕</emma:literal>
                </emma:interpretation>
              </emma:one-of>
            </emma:emma>
          </inkml:annotationXML>
          <inkml:trace contextRef="#ctx0" brushRef="#br0" timeOffset="1153.3698">853 950 0,'0'26'47,"-26"-52"31,26-77-63,0 1-15,0 50 16,0-24-16,26-53 16,-26 27-16,0-1 15,25 26-15,-25 26 16,0-1-16,0 1 15,26 0-15,-26-1 16,0 27 0,26 25 46,-1 0-46,1-26-1,-1 26 1,1 0-16,25 0 16,-25 0-16,25 0 15,1 0-15,-27 0 16,1-26-16,0 26 16,-1 0 93</inkml:trace>
          <inkml:trace contextRef="#ctx0" brushRef="#br0" timeOffset="1869.8657">1058 411 0,'25'0'47,"1"0"-47,0 0 15,-1 0-15,1-25 16,0 25 15,-1 0-15,1-26-16,0 26 16,-1-26-1,1 26-15,0 0 16,-1 0 62</inkml:trace>
        </inkml:traceGroup>
        <inkml:traceGroup>
          <inkml:annotationXML>
            <emma:emma xmlns:emma="http://www.w3.org/2003/04/emma" version="1.0">
              <emma:interpretation id="{AED24DAB-D9D8-4E70-9DE5-A057BFF03209}" emma:medium="tactile" emma:mode="ink">
                <msink:context xmlns:msink="http://schemas.microsoft.com/ink/2010/main" type="inkWord" rotatedBoundingBox="10141,1020 10734,846 10992,1725 10399,1899"/>
              </emma:interpretation>
              <emma:one-of disjunction-type="recognition" id="oneOf2">
                <emma:interpretation id="interp10" emma:lang="" emma:confidence="0">
                  <emma:literal>9</emma:literal>
                </emma:interpretation>
                <emma:interpretation id="interp11" emma:lang="" emma:confidence="0">
                  <emma:literal>¢</emma:literal>
                </emma:interpretation>
                <emma:interpretation id="interp12" emma:lang="" emma:confidence="0">
                  <emma:literal>S</emma:literal>
                </emma:interpretation>
                <emma:interpretation id="interp13" emma:lang="" emma:confidence="0">
                  <emma:literal>/</emma:literal>
                </emma:interpretation>
                <emma:interpretation id="interp14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3384.3223">2238 103 0,'0'-25'0,"0"-1"16,0-25-1,0-1 1,0 1-16,0 0 16,0 0-16,0-1 15,0 27-15,-26 25 31,26-26-31,-25 26 16,-1 0 0,0 0-1,1 26 17,-27-1-17,27 27-15,-1-1 16,0 0-16,26-25 15,0 25-15,-25-25 16,25-1-16,-26-25 16,26 26 15,26-26 94,-1 0-125,1 0 16,0 26-1,-1-26-15,1 25 16,-26 1-16,26-26 15,-26 26-15,25-1 16,-25 1 31,0 0-31,0-1-16,0 1 15,0 0 1,0-1-16,0 1 31,0 0-15,0-1-16,0 1 15,0 0-15,0-1 16,0 1 0,0 0-16,-25-1 15,25 1-15,-26 0 16,0-26-1,26 25 1,-25 1 0,-1-26-1,0 25 32,1-25-31,-1 0-1,0 0 48,1 0 62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3:44.384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DF5670F-8126-4508-8C14-5F9E0AA36821}" emma:medium="tactile" emma:mode="ink">
          <msink:context xmlns:msink="http://schemas.microsoft.com/ink/2010/main" type="inkDrawing" rotatedBoundingBox="12074,14711 21141,10006 21743,11167 12676,15872" semanticType="callout" shapeName="Other">
            <msink:sourceLink direction="with" ref="{14643200-0D6B-4E08-8093-AB3CFA9A5F59}"/>
            <msink:sourceLink direction="with" ref="{0496E501-9785-4C97-83B0-87C3703EFA3F}"/>
          </msink:context>
        </emma:interpretation>
      </emma:emma>
    </inkml:annotationXML>
    <inkml:trace contextRef="#ctx0" brushRef="#br0">0 4799 0,'26'0'375,"0"-26"-375,-1 1 16,1 25 0,-26-26-1,26 0-15,-1 26 16,1 0-16,0 0 15,-1-25-15,1-1 16,-26 0 0,26 26-1,-1-25 1,1 25 0,0-26-1,-1 26 1,1 0-16,-26-26 15,26 26 1,-1 0 0,1 0-16,0 0 15,-1-25-15,27 25 16,-27-26 0,1 26-16,0-25 15,-1 25-15,27 0 16,-27 0-16,26 0 15,-25-26 1,0 26-16,25 0 16,0-26-16,1 1 15,-1 25-15,0 0 16,1-26-16,-1 26 16,26 0-16,-26 0 15,1 0-15,25 0 16,-26-26-16,26 26 15,-26-25-15,0 25 16,1 0-16,-1 0 0,0-26 16,1 26-1,-1 0-15,0 0 16,1 0-16,-27 0 16,27 0-16,-1 0 0,0 0 15,1 0-15,-1-26 16,0 26-16,0 0 15,1 0 1,-27 0-16,27 0 0,-1-25 16,0 25-16,1 0 15,-1-26-15,0 26 16,-25 0 0,25 0-16,1 0 0,-1 0 15,0-26 1,1 26-16,-1-25 0,0 25 15,1 0-15,-1-26 16,0 26 0,0-26-16,26 1 15,-25-1-15,25-25 0,0 25 16,-26-51-16,26 51 16,-26 1-16,1-1 15,50-25-15,-25 25 16,0-25-16,-26 25 15,52 1-15,0-27 16,-52 52-16,52-51 16,-52 25-16,0 26 15,26-25-15,-25 25 16,-1-26 0,0 26-16,0-26 0,1 26 15,-1-25-15,0 25 16,1 0-16,-1-26 15,0 0-15,1 1 16,-1-1-16,0 0 16,1 1-16,-1-1 15,0-25-15,1-1 16,50-25-16,-25 26 16,-26 0-16,26-1 15,26-24-15,-52 24 16,26 27-16,-25-1 15,50-25-15,-25-1 16,-25 1-16,50-26 16,-25 26-16,0-1 15,-26 27-15,52-27 16,-52-25-16,26 52 16,-25-1-16,-1 0 15,0 1-15,1-27 16,-1 27-16,-25-27 15,25 52-15,0-25 16,26-26-16,-26 25 16,1 0-16,-1-25 15,-25 51-15,25-51 16,0-1-16,1-25 16,-1 52-16,-25-27 15,25 1-15,0 0 16,1-1-16,25 1 15,-26 25-15,0-25 16,-25 25-16,0 1 16,-1-1-16,1 0 15,0 1-15,-1-26 16,26 25-16,1 0 16,-52 1-1,25-1-15,1 0 16,-26 1-16,0-1 15,26 26-15,-1-26 16,1 1 0,-26-1-16,26 0 15,-1 1-15,1-1 16,-26 0-16,0-25 16,26 25-1,-1 1-15,1-1 16,0 0-16,-26 1 15,25-1-15,1 0 16,-26 1-16,0-1 16,0 0-16,26 1 15,-26-1-15,25 0 32,1 1-17,-26-1-15,0 1 16,26-1-1,-26 0 1,0 1 0,0-1-16,25 26 15,-25-26-15,0 1 16,0-1 0,26 26-16,-26-26 15,0 1-15,0-1 31,0 0 48,0 1 14,0 50 48,0 1-141,0 0 31,-26-1-31,1-25 16,-1 0-16,26 26 15,-26-26-15,1 26 16,25-1-16,0 1 31,-26-26-15,26 26 93,-26-1 1,1-25-95,-1 26-15,0 0 16,26-1-16,0 1 16,-25-26-16,25 25 15,0 1 16,-26-26-31,0 26 16,26-1 0,-25 1 31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4:23.986"/>
    </inkml:context>
    <inkml:brush xml:id="br0">
      <inkml:brushProperty name="width" value="0.07" units="cm"/>
      <inkml:brushProperty name="height" value="0.07" units="cm"/>
      <inkml:brushProperty name="color" value="#FFF200"/>
      <inkml:brushProperty name="fitToCurve" value="1"/>
    </inkml:brush>
  </inkml:definitions>
  <inkml:traceGroup>
    <inkml:annotationXML>
      <emma:emma xmlns:emma="http://www.w3.org/2003/04/emma" version="1.0">
        <emma:interpretation id="{40884A2B-ACF3-4C8F-800C-2FD93056E864}" emma:medium="tactile" emma:mode="ink">
          <msink:context xmlns:msink="http://schemas.microsoft.com/ink/2010/main" type="writingRegion" rotatedBoundingBox="21192,8338 21603,8338 21603,8697 21192,8697">
            <msink:destinationLink direction="with" ref="{0D68798D-5CF7-4248-90E6-E4F907EFB2DA}"/>
          </msink:context>
        </emma:interpretation>
      </emma:emma>
    </inkml:annotationXML>
    <inkml:traceGroup>
      <inkml:annotationXML>
        <emma:emma xmlns:emma="http://www.w3.org/2003/04/emma" version="1.0">
          <emma:interpretation id="{6C84C436-84A6-493A-A96B-6E907E0AE047}" emma:medium="tactile" emma:mode="ink">
            <msink:context xmlns:msink="http://schemas.microsoft.com/ink/2010/main" type="paragraph" rotatedBoundingBox="21192,8338 21603,8338 21603,8697 21192,8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CB8AF2-246B-4974-A642-6469BF1B5E3F}" emma:medium="tactile" emma:mode="ink">
              <msink:context xmlns:msink="http://schemas.microsoft.com/ink/2010/main" type="line" rotatedBoundingBox="21192,8338 21603,8338 21603,8697 21192,8697"/>
            </emma:interpretation>
          </emma:emma>
        </inkml:annotationXML>
        <inkml:traceGroup>
          <inkml:annotationXML>
            <emma:emma xmlns:emma="http://www.w3.org/2003/04/emma" version="1.0">
              <emma:interpretation id="{0496E501-9785-4C97-83B0-87C3703EFA3F}" emma:medium="tactile" emma:mode="ink">
                <msink:context xmlns:msink="http://schemas.microsoft.com/ink/2010/main" type="inkWord" rotatedBoundingBox="21192,8338 21603,8338 21603,8697 21192,8697">
                  <msink:destinationLink direction="with" ref="{E32F9EFE-C72D-4161-A955-8CB0021429E9}"/>
                  <msink:destinationLink direction="with" ref="{5DF5670F-8126-4508-8C14-5F9E0AA36821}"/>
                </msink:context>
              </emma:interpretation>
              <emma:one-of disjunction-type="recognition" id="oneOf0">
                <emma:interpretation id="interp0" emma:lang="" emma:confidence="0">
                  <emma:literal>丆</emma:literal>
                </emma:interpretation>
                <emma:interpretation id="interp1" emma:lang="" emma:confidence="0">
                  <emma:literal>個</emma:literal>
                </emma:interpretation>
                <emma:interpretation id="interp2" emma:lang="" emma:confidence="0">
                  <emma:literal>丁</emma:literal>
                </emma:interpretation>
                <emma:interpretation id="interp3" emma:lang="" emma:confidence="0">
                  <emma:literal>”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52 84 0,'51'0'172,"-51"-26"-172,26 26 16,-1 0 15,1 0-16,-1-25-15,1 25 32,0-26-1,-1 26 0,1 0 16,0 0 78,-1 0-31,1 0-32,0 0 16,-26 26 204,0-1-267,-26-25-15,0 26 16,26 0-16,-25-26 16,-1 0-16,0 25 15,1 1 1,-1 0-16,0-1 15,1-25 1,25 26-16,-26-26 16,1 26-1,25-1 17,-26-25-17,0 26 1,1-26-1,-1 25 17,0-25-1,26 26-15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3:45.471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32F9EFE-C72D-4161-A955-8CB0021429E9}" emma:medium="tactile" emma:mode="ink">
          <msink:context xmlns:msink="http://schemas.microsoft.com/ink/2010/main" type="inkDrawing" rotatedBoundingBox="21162,10072 21406,10591 21357,10614 21112,10096" semanticType="callout" shapeName="Other">
            <msink:sourceLink direction="with" ref="{0496E501-9785-4C97-83B0-87C3703EFA3F}"/>
          </msink:context>
        </emma:interpretation>
      </emma:emma>
    </inkml:annotationXML>
    <inkml:trace contextRef="#ctx0" brushRef="#br0">0 0 0,'26'0'31,"-26"25"1,0 1-32,0 0 15,0-1 1,0 1-1,25-26-15,1 0 16,-26 51-16,26-25 16,-26 0-16,25 25 15,-25-26-15,26 1 16,0-26 0,-26 26-16,0-1 15,25 1 1,-25 0-16,0-1 15,0 1 1,26-26 0,-1 26 15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4:21.772"/>
    </inkml:context>
    <inkml:brush xml:id="br0">
      <inkml:brushProperty name="width" value="0.07" units="cm"/>
      <inkml:brushProperty name="height" value="0.07" units="cm"/>
      <inkml:brushProperty name="color" value="#FFF200"/>
      <inkml:brushProperty name="fitToCurve" value="1"/>
    </inkml:brush>
  </inkml:definitions>
  <inkml:traceGroup>
    <inkml:annotationXML>
      <emma:emma xmlns:emma="http://www.w3.org/2003/04/emma" version="1.0">
        <emma:interpretation id="{9663526F-8306-4E60-B8EA-7ED3BDDD8FD5}" emma:medium="tactile" emma:mode="ink">
          <msink:context xmlns:msink="http://schemas.microsoft.com/ink/2010/main" type="inkDrawing" rotatedBoundingBox="8147,13276 21618,8434 22806,11738 9335,16581" semanticType="callout" shapeName="Other">
            <msink:sourceLink direction="with" ref="{06565DDD-C701-4371-8F5E-81FD03615A12}"/>
            <msink:sourceLink direction="with" ref="{F67D3339-537A-45BB-84DD-BA0F8C4EA257}"/>
          </msink:context>
        </emma:interpretation>
      </emma:emma>
    </inkml:annotationXML>
    <inkml:trace contextRef="#ctx0" brushRef="#br0">0 5952 0,'26'-51'94,"-26"25"-79,0 1 1,0-1 31,25 26 562,1 0-593,-1 0 0,1 0 15,0 0-16,-26-26 1,25 26 0,-25-25-16,26 25 15,25 0-15,-25 0 16,0 0 0,-1 0-16,27 0 15,-1 0-15,0 0 16,1 0-1,-1 0-15,-25 0 16,25 0-16,0 0 16,-25 0-16,25 0 0,1 0 15,-1 0-15,0 0 16,0 0-16,1 0 16,-27 0-1,27 0-15,-1 0 0,0 0 16,1 0-16,-27 0 15,27 0-15,-1 0 16,0 0-16,1 0 16,-1 0-1,0 0-15,1 0 0,-1 0 16,0 0-16,-25 0 16,51 0-16,-52 0 15,52 0-15,-51 0 16,25 0-1,1 0-15,-1 0 0,-25 0 16,25 0-16,-25-26 16,25 26-16,0-26 15,1 26-15,-27-25 16,1-1-16,25 26 16,1-26-16,-1 26 15,-26-25-15,27-1 16,-1 26-16,0-26 15,1 1-15,-1 25 16,0 0-16,1-26 16,-1 26-16,0 0 15,1 0-15,-27 0 16,27-26 0,-1 26-16,0-25 15,1 25-15,-1-26 16,0 26-16,0-26 15,-25 26-15,0 0 16,25 0-16,-25 0 16,-1 0-1,1 0-15,0 0 16,-1 0-16,1 0 16,0 0-16,-26-25 15,25 25-15,27 0 16,-27 0-16,27 0 15,-27 0-15,1 0 16,0-26-16,25 26 16,-25-26-16,25 26 15,-25-25-15,-1 25 16,1 0-16,25 0 16,0 0-16,1 0 15,-1 0-15,0 0 16,1 0-16,-1 0 15,0 0 1,1 0-16,-1 0 16,-25 0-16,25 0 15,0 0-15,1 0 16,-1 0-16,0 0 16,1 0-1,-1-26-15,0 26 16,-25 0-16,-1 0 15,27 0-15,-1 0 16,-25 0-16,-1 0 16,27 0-16,-1-26 15,0 26-15,1 0 16,-1 0-16,0-51 16,1 25-16,-1 1 15,0 25-15,1-26 16,-1 26-16,0 0 15,0 0-15,1-25 16,-1 25-16,0-26 16,1 26-16,-1 0 15,0 0-15,-25 0 16,51-26-16,-51 26 16,25 0-16,0 0 15,1-25-15,-1 25 16,-25-26-16,25 26 15,0 0-15,0-26 16,1-25-16,-1 51 16,-25 0-16,25 0 15,-25 0-15,-1 0 16,27-26-16,-1-25 16,0 51-16,1 0 15,-1-26-15,52 26 16,-52-25-16,0 25 15,-25 0-15,25 0 16,0 0-16,1 0 16,-1 25-16,0-25 15,-25 0-15,25 0 16,1 0-16,-1 0 16,0 0-16,1 0 15,-1-25-15,0 25 16,1 0-16,-1-52 15,26 52-15,-26 0 16,0 0-16,1-25 16,-1 25-16,0 0 15,1 0-15,-1-26 16,0 0-16,1 1 16,-1 25-16,0-26 15,1 0-15,-1 26 16,0-25-16,1-1 15,-1 0-15,0 26 16,-25 0-16,0-25 16,25 25-16,-26 0 15,27-26-15,-27 26 16,1 0-16,25 0 16,1 0-16,-1 0 15,0-26-15,-25 26 16,0 0-16,-1 0 15,1 0-15,25 0 16,-25 0-16,25 0 16,-25 0-16,0 0 15,-1 0-15,27 0 16,-1 0-16,0 0 16,-25 0-16,-1 0 15,1 0-15,0 0 16,-1 0-16,27 0 15,-1-51-15,-25 51 16,-1 0-16,27 0 16,-1 0-1,0-26-15,1 1 16,-27 25-16,27 0 16,-1 0-16,-25 0 15,-1 0-15,1-26 16,25 26-16,-25-25 15,25 25-15,-25 0 16,25-26-16,0 0 16,1 26-16,-27 0 15,-25-25-15,26-1 16,25 26-16,1-26 16,-1 26-16,0-25 15,-25 25-15,25-26 16,1 0-16,-1 1 15,0 25-15,1-26 16,-1 26-16,0-26 16,1 1-16,-1 25 15,0-26-15,0 0 16,1 26-16,-27-25 16,27-1-16,-1 0 15,-25 26-15,-1-25 16,1 25-16,0-26 15,25 0-15,-25 26 16,-1 0-16,1-25 16,25-1-1,-25 0-15,0 26 16,25-25-16,0 25 16,-51-26-16,26 0 15,-26 1-15,26 25 16,-1 0-16,1-26 15,-1 0-15,1 1 16,0 25-16,-26-26 16,25 0-16,-25 1 15,26 25-15,0 0 16,-1-26 0,1 26-1,-26-25 1,26-1-16,-26 0 31,0 1-31,0-1 16,25 26-1,1 0 1,-26-26-16,26 26 16,-1-25 30,-25-1-30,26 26 0,0 0-1,-26-26 1,25 26 0,-25-25-1,26 25 16,0 0 16,-26-26-31,25 26-16,1 0 62,0 0-15,-26-26-31,0 1 46,0-1-46,0 0 0,0 1-16,0-1 15,0 0 1,0 1-16,0-1 0,0-25 16,0 25-16,0 0 15,0 1-15,0-1 16,0 0-16,0-25 15,0 25 1,0 1-16,0-26 16,0 25-16,0 0 15,0 1 1,25 25-16,-25-26 16,0 0-16,0 1 31,0-1-16,0 0 1,0 1-16,0-1 16,0 0-16,0 1 15,0-1 1,0 0-16,0 1 16,0-1-1,0 0-15,0 1 16,0-1-1,0-25 1,0 25-16,0 0 16,0 1-1,-25-1 1,25 0 31,0 1-32,0-1-15,0 0 16,-26 26-16,26-25 16,-26-1-1,26-25-15,0 25 16,0 1-16,-25-27 16,25 1-1,-26 25-15,26 1 16,0-27-16,0 27 15,0-27 1,-26 52 0,26-25-16,0-1 15,0 0-15,0 1 16,0-1-16,0 0 16,0 1-1,0-1-15,0 0 16,0 1-16,0-1 15,0 0 1,0 1-16,0-1 16,0 0-16,0-25 15,0 25 1,0 1 0,0-1-16,0 1 15,0-1-15,0-25 16,0 25-1,0 0-15,0 1 16,0-1 0,0 0-1,0 1 1,0-1 0,0 0-1,0 1 1,0-1 15,0 0-31,0 1 31,0-1-15,-25 26-16,25-26 16,0 1 15,0-1-31,0 0 31,0 1 0,0-1-15,0 0 0,-26 1-1,26-1 1,0 0-1,-26 26 32,26-25-15,-25 25-17,25-26 1,-26 0-16,26 1 47,-26-1-32,1 26 17,25-25 14,-26 25-30,0 0-16,1 0 31,-1 0 1,0 0-1,1 0 63,-1 0-94,0 0 46,1 0-30,-1 0 0,1 0-1,25-26 1,-26 26 62,0 0-15,1 0-1,50 51 297,1-25-343,-26-1-16,0 27 16,26-27-16,-1 1 15,-25 0-15,26-1 16,-1 1-16,-25 0 16,0-1-16,26 1 15,-26 0-15,26-26 16,-26 25-16,0 1 15,0 0 1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4:54.603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 contextRef="#ctx0" brushRef="#br0">0 3350 0,'26'-25'15,"0"-1"-15,25 26 16,0-26-16,1 26 15,-27 0-15,1 0 16,25-25 0,-25 25-16,-26-26 31,26 26-31,-1 0 16,1 0-16,0-26 15,-26 1-15,51 25 16,-26-26-1,1 26-15,25-26 0,-25 1 16,0 25-16,25-26 16,0 26-1,1-26-15,-1 1 16,0 25 0,1-26-16,-1 26 15,0-26-15,-25 26 0,25-25 16,-25 25-16,25-26 15,1 26-15,-52-26 16,51 26-16,-26 0 16,1 0-16,25 0 15,1-25-15,-1 25 16,0-26-16,1 0 16,-27 26-16,27-25 15,-1-1 1,-25 26-1,-1-25-15,27-1 16,-27 26-16,27-26 16,-1 26-16,0-25 15,1 25-15,-1-26 16,0 0-16,26 26 16,-26-25-16,1-1 15,-1 26-15,0-26 16,26 1-16,-25 25 15,25-26-15,-26 0 16,52 1-16,-26-52 16,0 51-16,-26 0 15,51 1-15,-25-1 16,0-25-16,0-1 16,-25 27-16,-1-27 15,0-25-15,1 26 16,-1 0-16,0 25 15,1 1-15,-27-1 16,27-25-16,-1 25 16,0-25-16,52 25 15,-52 0-15,0 1 16,1-1-16,25-25 16,0-1-16,25 1 15,-25 25-15,0 1 16,-25-27-16,-1 27 15,26-1-15,-26-25 16,0-1-16,1 27 16,-1-1-16,26 0 15,0 1-15,26 25 0,-26-51 16,0 51 0,51-26-16,-26 0 15,1 26-15,0-25 16,25-52-16,0 51 15,-51 26-15,52-26 0,-27 1 16,-25 25 0,-26-26-16,52 26 15,-52 0-15,1 0 16,-27 0-16,78 0 16,-52 0-16,26 0 15,0 0-15,0 0 16,-25-26-16,50 1 15,52-1-15,-51-25 16,76 51-16,-76-52 16,25 1-16,52 0 0,-103 25 15,0 26 1,25-26-16,-25 26 16,-25 0-16,50 0 15,27 0-15,-52 0 16,-26 0-16,51 0 15,27 0-15,25 0 16,0 0-16,0 0 16,25 0-16,-25 0 15,51 0-15,-76-25 16,-1-52-16,-51 51 0,26-25 16,-26 51-1,-1-26-15,-24 26 16,25 0-16,-26 0 15,26-25-15,-26-1 0,52 26 16,-26 0-16,0-26 16,-26 1-1,78 25-15,-53 0 16,27 0-16,25-52 16,-51 52-16,0 0 0,26 0 15,-77 0-15,51-25 16,-52 25-1,27 0-15,-1-26 16,51 26-16,-50 0 16,-27 0-16,27 0 0,-1 0 15,0 0-15,1 0 16,25 0 0,-26 0-16,0 0 15,1 0-15,-1 0 16,0 0-16,26 0 0,-25 0 15,-1 0-15,0 26 16,0-1-16,1 1 16,-1 51-1,26-26-15,26 0 16,-1 1-16,-50-27 0,-1 52 16,26-51-16,-26 0 15,1-1-15,-1 1 16,0 0-1,0-1-15,1 1 0,-1 0 16,26 25-16,-26-25 16,1-1-16,-1 1 15,-25 0-15,25 25 16,0 0 0,1-25-16,-1 0 0,-25-1 15,-1-25-15,27 26 16,-27 0-16,1-1 15,0-25-15,-1 26 16,1-1-16,25 1 16,-25 0-1,-1-1-15,27 1 16,-27 0-16,27-26 16,-27 51-16,1-51 15,0 26 1,-1-1-16,27-25 15,-27 26-15,1 0 16,0-1-16,25 1 16,26 25-1,-77-25-15,51 0 16,-25-26-16,0 0 16,-1 25-16,1-25 15,0 0 1,-26 26-1,25 0-15,27-1 16,-1 1-16,-26 25 16,27-25-16,-27 0 15,27 25-15,-52-25 16,51-1-16,-51 1 16,26-26-16,-1 26 15,1-1-15,-26 1 16,26 25-16,51 0 15,-26-25-15,-25 25 16,-1-25 0,-25 0-16,26-26 15,-26 25-15,26 1 16,-1 0-16,1-1 16,0-25-16,-1 26 15,-25 0-15,0 25 16,26-51-16,0 26 15,-26-1-15,0 1 16,25-26 0,-25 26-1,0-1-15,26-25 16,-26 26-16,26-26 16,-26 26-16,0-1 46,25 1-30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4:56.054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 contextRef="#ctx0" brushRef="#br0">487 0 0,'0'51'203,"0"0"-188,0-25 1,0 0-16,0 25 0,0-25 16,0-1 15,26-25 63,-26 26-79,0 0 79,0-1-47,-26-25 140,1 0-187,-1 0 16,0 0 0,1 0 15,-1 0-16,0 0 17,1 0-32,-1-25 15,0-1-15,-25 26 16,0 0-16,51-26 16,-26 26-16,0 0 15,1 0 1,-1 0-1,0 0 1,1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6T07:24:58.417"/>
    </inkml:context>
    <inkml:brush xml:id="br0">
      <inkml:brushProperty name="width" value="0.07" units="cm"/>
      <inkml:brushProperty name="height" value="0.07" units="cm"/>
      <inkml:brushProperty name="color" value="#9966CC"/>
      <inkml:brushProperty name="fitToCurve" value="1"/>
    </inkml:brush>
  </inkml:definitions>
  <inkml:trace contextRef="#ctx0" brushRef="#br0">0 0 0,'25'0'78,"1"0"-47,0 0-31,25 0 0,-25 0 16,-1 0-16,1 0 15,0 0 1,-1 0-16,26 0 15,-25 0-15,0 0 16,-1 0 0,1 0-16,0 0 15,-1 0-15,1 0 16,0 0 0,-1 0 109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2:49.85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CDD990-0B2B-45CA-B201-C238F43A123D}" emma:medium="tactile" emma:mode="ink">
          <msink:context xmlns:msink="http://schemas.microsoft.com/ink/2010/main" type="inkDrawing" rotatedBoundingBox="3534,9714 7535,9336 7560,9599 3559,9976" shapeName="Other">
            <msink:destinationLink direction="with" ref="{39C33728-4465-4D65-888C-B159F96065DF}"/>
            <msink:destinationLink direction="with" ref="{90CEAFAD-B8F1-432B-BC57-0DCED83F487A}"/>
            <msink:destinationLink direction="with" ref="{089AB190-04B7-4B1F-965F-3A75D15FAB88}"/>
          </msink:context>
        </emma:interpretation>
      </emma:emma>
    </inkml:annotationXML>
    <inkml:trace contextRef="#ctx0" brushRef="#br0">0 359 0,'30'0'16,"-1"0"0,1 0-16,-1 0 15,1 0 1,-1 0-1,31 0-15,-31 0 16,1 0-16,-1 29 31,1-29-31,-1 0 16,1 0 0,-1 0-16,1 0 15,-1 0 1,1 0-1,-1 30-15,1-30 16,0 0 0,-1 0-1,1 0 1,-1 0-16,1 0 16,-1 0-16,1 0 15,-1-30 1,1 30-1,-1 0-15,1 0 16,-1-29 0,1 29-16,-30-30 15,29 30 1,1 0-16,29-30 16,0 30-16,0-29 15,0 29 1,-29 0-16,29-30 15,0 30 1,0 0 0,-29-29-1,-1 29-15,30 0 16,-29 0-16,-1 0 16,1 0-1,29 0-15,-30 0 16,1-30-16,29 30 15,-29 0 1,29 0-16,0 0 16,-30 0-1,30 0-15,-29-29 16,-1 29 0,1 0-16,-1 0 15,1 0 1,-1 0-1,1 0-15,0 0 16,-1 0-16,1 0 31,-1-30-31,1 30 16,-1 0 0,1 0-16,-1-29 15,1-1 1,29 30-1,0-29-15,-30 29 16,1 0 0,0-30-16,-1 30 15,1 0 1,-1 0 0,1 0 15,-1 0 0,1 0-15,-1 0 15,1 0-15,-1 0-1,1 0 1,-1 30-1,1-30 1,-30 29 0,30-29-16,-1 30 15,1-30 1,-1 29 15,1-29-15,-1 0-1,1 0 1,-1 0 0,1 0-1,-1 0-15,30 0 16,0 0 0,-29 0-16,59 30 15,-60-30-15,30 0 16,-29 0-1,-1 0-15,1 0 16,-1 0 0,1 0-16,-1 0 15,1 0 17,-1 0-17,1 0 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6:14.9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1122 0,'0'30'94,"0"88"-94,29 30 16,30 58-1,-29-28-15,-1 28 16,31-29-16,-31-29 16,1-59-1,-1-1-15,1-29 16,-1 0-16,-29-29 16,30 0-1,-1-1 1,1-29 15,-30-29 16,0-31-31,59-28-16,-30-30 15,1-148-15,59-29 16,-60 29-1,30 148-15,-29-1 16,-30 60 0,0 30-16,29 29 15,-29-30-15,0 1 32,0-1 30,30 30-46,-1-29-1,30-1 1,0-29-16,1 0 16,87-89-1,89-58-15,-29 28 16,-89 31-16,-59 58 15,0 30 1,-29 30-16,0 29 16,-30-30-1,29 30-15,-29-30 16,0 1 31,0-1 15,0 1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6:20.9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CEAFDB-600F-4A08-9767-5F0A5A570F73}" emma:medium="tactile" emma:mode="ink">
          <msink:context xmlns:msink="http://schemas.microsoft.com/ink/2010/main" type="inkDrawing" rotatedBoundingBox="181,2117 1826,380 2724,1230 1078,2967" semanticType="callout" shapeName="Other"/>
        </emma:interpretation>
      </emma:emma>
    </inkml:annotationXML>
    <inkml:trace contextRef="#ctx0" brushRef="#br0">0 738 0,'29'29'109,"1"90"-109,-30-60 16,0-30-1,29 60-15,-29-30 16,30-30-1,-30 1 1,0-1 0,0 1-1,30 0 1,-30-1 0,0 30-1,29 0-15,1 0 16,-30 0-1,29 0-15,1 30 16,-1 29 0,1-29-16,-1-30 15,1-30-15,-1 1 16,1-1 15,-1-29 16,1-59-31,-1-59-16,31 0 15,87-148 1,30-59-16,-58 60 16,28 58-16,-88 59 15,-29 89 1,-1 0-16,1 29 15,29 1 1,0-1-16,0 1 16,0-1-16,0 1 15,0-1 1,0-29-16,-29-29 16,-30 29-16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03.3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9AB190-04B7-4B1F-965F-3A75D15FAB88}" emma:medium="tactile" emma:mode="ink">
          <msink:context xmlns:msink="http://schemas.microsoft.com/ink/2010/main" type="inkDrawing" rotatedBoundingBox="7346,9964 21775,8664 21874,9761 7445,11061" semanticType="callout" shapeName="Other">
            <msink:sourceLink direction="with" ref="{55CDD990-0B2B-45CA-B201-C238F43A123D}"/>
          </msink:context>
        </emma:interpretation>
      </emma:emma>
    </inkml:annotationXML>
    <inkml:trace contextRef="#ctx0" brushRef="#br0">59 1093 0,'0'30'156,"0"-1"-93,0 1-47,0-1-16,0 1 15,0-1-15,0 1 16,0-1 15,-29 1-15,29 0-1,0-1 1,0 1 0,0-1 15,0 1 47,0-1-47,0 1 16,0-1 0,0 1-16,0-1-31,0 1 16,0-1-1,0 1 1,0 0 15,-30-30-31,30 29 16,0 1 15,30-30 47,-1 0-62,1 0 0,-1 0-1,1 29-15,0-29 16,-1 0-1,1 0-15,-1 0 16,30 0 0,0 0-16,0 0 15,0 0-15,1 0 16,-1 0 0,-30 0-16,30 0 15,-29 0 1,-1 0-1,1 0 1,-1 0-16,1 0 16,-1 0-16,1 0 31,-1 0-31,1 0 16,0 0 15,-1 0 0,1 0 16,-1 0-16,1 0-31,-1 0 16,1 0-16,-1 0 15,30 0 1,-29 0-16,29 0 16,0-59-1,0 59-15,0 0 16,30 0-16,29-29 16,-29 29-1,-30 0-15,0-30 16,0 30-1,-30 0-15,1 0 16,-1 0 47,1 0-63,-1 0 15,1 0-15,29-30 16,0 30-1,0-29-15,30 29 16,88-59 0,59 29-16,30-29 15,-89 30 1,30-1-16,-59 1 16,-60 29-16,1-30 15,-30 30 1,-30 0-16,1-29 15,0 29 1,-30-30 31,29 30 344,30 0-376,-29 30 1,29-1-16,-30-29 15,1 30-15,-1-30 32,1 0-32,-1 0 15,1 29-15,0-29 16,-30 30 0,29-30-16,1 0 15,-1 29 1,1-29-16,-1 0 15,1 30 1,-1-30 0,1 0-16,-1 0 15,1 0 1,-1 0-16,1 0 16,-1 0-1,1 0 1,0 0-16,-1 0 15,1 0 1,-1 0-16,30 29 16,0-29-1,0 0 1,0 0-16,0 0 16,1 30-1,28-30-15,1 0 16,-30 0-1,0 0-15,0 29 16,0-29-16,-29 0 16,-1 0-1,1 0-15,-1 0 16,1 0 0,-1 0-1,1 0 1,-1 0-16,1 0 15,-1 0-15,1 0 16,-1 0 0,31 0-16,-31 0 15,30-29 1,0 29-16,30 0 16,88-30-16,0 30 15,30-59 1,-30 59-16,-29-29 15,-30 29-15,30-30 16,-60 30 0,1-29-16,-1 29 15,-28-30 1,-1 30-16,0 0 16,0-29-16,-30 29 15,1 0 1,-1 0-16,1 0 15,-1 0-15,1-30 32,0 30-32,-1 0 15,1 0 1,-1 0 0,1 0-16,-1 0 78,1 0-31,-1 0-32,1 0-15,-1 0 16,1 0-1,-1 0 1,1 0 0,-1 0-16,1 0 15,0 0 17,-1 0-17,1 0 48,-1 0-16,-29-30 62,30 30 266,-1-29-359,1 29-16,-1 0 15,1 0 16,-1 0-31,1 0 16,-1 0 0,1 0-16,-1 0 15,1 0 1,0 0 0,-1 0-16,1 0 31,-30-30-31,29 30 15,1 0 32,-1 0-15,1 0-1,-30-29 0,29 29 0,-29-30 32,0 1-1,30 29-46,-30-30 46,0 1 63,29 29 172,1 0-265,-30-30-17,29 30 1,1 0 15,0 0-15,-1-29-1,1 29-15,-1-30 32,1 30-32,-1 0 15,1 0-15,-30-29 16,29 29-1,1 0-15,-1 0 47,-29-30-31,30 30 0,-1 0 15,1 0 0,-1 0-15,1-29-1,0 29 1,-1 0 0,1 0-1,-1 0-15,1 0 16,-30-30-16,29 30 15,1 0 1,-1 0-16,1 0 16,-1 0 15,1 0-15,-30-30-1,29 30 32,1 0-16,-1 0-15,1 0 0,0 0-1,-1 0-15,1 0 31,-1 0-31,1 0 16,-1 0 0,-29-29-1,30 29-15,-1 0 32,1 0 14,-1 0-46,1 0 32,-1-30-32,1 30 15,0 0-15,29 0 32,-30 0-32,1 0 15,-1 0-15,1 0 16,-1 0-1,1 0 1,-1 0 0,-29-29-1,30 29-15,-1 0 47,1 0 0,-1 0-16,1 0-15,0 0-16,-1 0 16,1 0-1,-1 0-15,1 0 31,-1 0-15,1 0-16,-1 0 31,1 0-15,-1 0 15,1 0 47,-1 0 32,-29 29 155,30-29-233,-1 0-17,1 0 1,0 0 15,-1 0 0,1 0 1,-1 0-1,1 0-16,-1 0 17,1 0-17,-1 0-15,1 0 16,-1 0 0,1 0-16,-1 0 15,1 0 1,29 0-16,0 0 15,0 0-15,0 0 16,0 0 0,0 0-16,0 0 15,1 0 1,-31-29-16,1 29 16,-1 0-1,1 0 1,-1-30 15,1 30 0,-1 0-15,1 0-16,-1 0 31,1 0-31,29 0 16,-30 0-16,1-29 15,0 29 1,-1 0 0,1 0-1,-1 0-15,1 0 16,-1 0-16,1 0 31,-1 0-15,1 0-1,-1 0-15,30 0 16,1 0-16,28 0 16,1 29-1,58-29-15,-28 30 16,-31-30 0,-29 29-16,0-29 15,-29 0 1,-1 0-16,1 0 31,-1 0 32,1 0-32,-1 30-31,1-30 31,0 0-31,-1 0 16,1 0-16,-1 0 15,1 0 1,-1 29 0,1-29-1,-1 0 1,1 0-1,-1 0 17,-29-29 46,0-1-63,0 1 1,0-1-16,0-29 16,0 0-1,0 30-15,0-30 16,0 0-16,0 29 16,0 0-1,0 1-15,0-1 16,0 1-1,-29-1-15,29 1 32,0-1-17,-30 1 17,30-1-17,0 1-15,-29-1 31,29 1-15,0-1 0,-30 30-16,30-30 15,0 1 1,-29 29 0,29-30-1,-30 30 48,1 0 15,-1 0-47,1 0-15,-1 30-1,0-1 1,-29 1-16,0 0 16,0-1-1,59 1-15,-29-1 16,-1-29-16,1 0 15,-1 0 1,30 30-16,-29-30 16,-1 29-1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05.89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E8CC6F-40E8-486C-9F07-9AD9EBADC3E7}" emma:medium="tactile" emma:mode="ink">
          <msink:context xmlns:msink="http://schemas.microsoft.com/ink/2010/main" type="inkDrawing" rotatedBoundingBox="21776,8790 22179,9184 22137,9227 21734,8833" semanticType="callout" shapeName="Other"/>
        </emma:interpretation>
      </emma:emma>
    </inkml:annotationXML>
    <inkml:trace contextRef="#ctx0" brushRef="#br0">0 0 0,'30'30'31,"-30"-1"125,29-29-125,-29 30 16,30-30-16,-30 29-15,29-29 0,-29 30-1,30-30 17,-30 30-17,30-30-15,-30 29 16,29-29-1,-29 30 1,0-1 31,30-29-31,-1 0-1,1 30 16,-1-1-15,1 1 15,-1-30 1,-29 29-32,0 1 78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3-15T06:43:13.02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ADED8B-49D8-446B-B68E-9DC6086F3760}" emma:medium="tactile" emma:mode="ink">
          <msink:context xmlns:msink="http://schemas.microsoft.com/ink/2010/main" type="inkDrawing" rotatedBoundingBox="15444,8869 18787,8468 18854,9032 15511,9433" semanticType="callout" shapeName="Other">
            <msink:sourceLink direction="to" ref="{DD4638E5-A43B-4426-903B-45273C48C855}"/>
          </msink:context>
        </emma:interpretation>
      </emma:emma>
    </inkml:annotationXML>
    <inkml:trace contextRef="#ctx0" brushRef="#br0">0 503 0,'0'29'16,"0"1"-1,0-1 32,0 1-16,0-1 32,30-29-63,-1 0 16,1 0-1,0 0-15,-1 0 16,1 0-1,-1 0 1,1 0-16,-1 0 16,1 0-1,-1 0 1,1 0-16,-1 0 16,1 0-1,-1 30 16,1-30-15,-1 0 15,1 0 1,0 0-32,-1 0 15,1 0-15,-1 0 16,1 0-1,-1 0 1,1 0 0,-1 0-16,1 0 15,-1 0 1,1 0 31,-1 0-16,1 0 0,-1 0-15,1 0 0,0 0-1,-1 0 1,1 0-1,-1 0 1,1 0-16,-1 0 16,1 0-1,-1 0 1,1 0 0,-1 0 15,1 0 0,-1 0 0,1 0 1,0 0-17,29 0-15,0 0 16,0 0-1,0 0-15,29 0 16,1 0 0,59 0-16,-60-30 15,-29 30-15,-29 0 16,-1 0 0,1 0-16,-30-29 15,29 29 16,1 0-15,0 0 0,-1-30-16,1 30 15,-1 0 1,1-29 0,-1 29-16,1 0 15,-1 0 1,1 0-16,-1 0 31,-29-30-31,30 30 16,-1 0-1,1 0 17,0 0 14,-1 0-14,1 0-17,-1 0 1,1 0-16,-1-29 16,1 29-1,-1 0-15,1 0 31,-1 0-15,1 0 15,-1 0-15,1 0 15,-1 0 0,1 0 79,0 0-95,-1 0-15,1 0 16,-1 0 0,-29 29 15,30-29-15,-1 0-1,1 0 16,-30 30-15,29-30 0,1 0 62,-30-30 109,0 1-155,0-1 14,0 0 17,0 1-16,0-1-16,0 1-31,0-1 16,0 1-1,0-1-15,0 1 16,0-1 15,-30 30-15,30-29-16,0-1 47,0 1-16,0-1 0,0 1 0,-29 29 16,29-30 63,0 0-1,-30 30-15,30 30 62,-29-30-140,29 30 62,0-1-16,-30-29-30,30 30-17,-29-30 16,29 29-15,0 1 47,-30-30-63,1 0 62,29 29-31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471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826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5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112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554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3200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emf"/><Relationship Id="rId4" Type="http://schemas.openxmlformats.org/officeDocument/2006/relationships/customXml" Target="../ink/ink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emf"/><Relationship Id="rId4" Type="http://schemas.openxmlformats.org/officeDocument/2006/relationships/customXml" Target="../ink/ink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26" Type="http://schemas.openxmlformats.org/officeDocument/2006/relationships/image" Target="../media/image13.emf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emf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24" Type="http://schemas.openxmlformats.org/officeDocument/2006/relationships/image" Target="../media/image12.emf"/><Relationship Id="rId32" Type="http://schemas.openxmlformats.org/officeDocument/2006/relationships/image" Target="../media/image16.emf"/><Relationship Id="rId37" Type="http://schemas.openxmlformats.org/officeDocument/2006/relationships/customXml" Target="../ink/ink18.xml"/><Relationship Id="rId40" Type="http://schemas.openxmlformats.org/officeDocument/2006/relationships/image" Target="../media/image20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emf"/><Relationship Id="rId36" Type="http://schemas.openxmlformats.org/officeDocument/2006/relationships/image" Target="../media/image18.emf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Relationship Id="rId22" Type="http://schemas.openxmlformats.org/officeDocument/2006/relationships/image" Target="../media/image11.emf"/><Relationship Id="rId27" Type="http://schemas.openxmlformats.org/officeDocument/2006/relationships/customXml" Target="../ink/ink13.xml"/><Relationship Id="rId30" Type="http://schemas.openxmlformats.org/officeDocument/2006/relationships/image" Target="../media/image15.emf"/><Relationship Id="rId35" Type="http://schemas.openxmlformats.org/officeDocument/2006/relationships/customXml" Target="../ink/ink17.xml"/><Relationship Id="rId8" Type="http://schemas.openxmlformats.org/officeDocument/2006/relationships/image" Target="../media/image4.emf"/><Relationship Id="rId3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.xml"/><Relationship Id="rId21" Type="http://schemas.openxmlformats.org/officeDocument/2006/relationships/image" Target="../media/image31.emf"/><Relationship Id="rId42" Type="http://schemas.openxmlformats.org/officeDocument/2006/relationships/customXml" Target="../ink/ink41.xml"/><Relationship Id="rId47" Type="http://schemas.openxmlformats.org/officeDocument/2006/relationships/image" Target="../media/image44.emf"/><Relationship Id="rId63" Type="http://schemas.openxmlformats.org/officeDocument/2006/relationships/image" Target="../media/image52.emf"/><Relationship Id="rId68" Type="http://schemas.openxmlformats.org/officeDocument/2006/relationships/customXml" Target="../ink/ink54.xml"/><Relationship Id="rId16" Type="http://schemas.openxmlformats.org/officeDocument/2006/relationships/customXml" Target="../ink/ink28.xml"/><Relationship Id="rId11" Type="http://schemas.openxmlformats.org/officeDocument/2006/relationships/image" Target="../media/image26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9.emf"/><Relationship Id="rId40" Type="http://schemas.openxmlformats.org/officeDocument/2006/relationships/customXml" Target="../ink/ink40.xml"/><Relationship Id="rId45" Type="http://schemas.openxmlformats.org/officeDocument/2006/relationships/image" Target="../media/image43.emf"/><Relationship Id="rId53" Type="http://schemas.openxmlformats.org/officeDocument/2006/relationships/image" Target="../media/image47.emf"/><Relationship Id="rId58" Type="http://schemas.openxmlformats.org/officeDocument/2006/relationships/customXml" Target="../ink/ink49.xml"/><Relationship Id="rId66" Type="http://schemas.openxmlformats.org/officeDocument/2006/relationships/customXml" Target="../ink/ink53.xml"/><Relationship Id="rId74" Type="http://schemas.openxmlformats.org/officeDocument/2006/relationships/customXml" Target="../ink/ink57.xml"/><Relationship Id="rId79" Type="http://schemas.openxmlformats.org/officeDocument/2006/relationships/image" Target="../media/image60.emf"/><Relationship Id="rId5" Type="http://schemas.openxmlformats.org/officeDocument/2006/relationships/image" Target="../media/image23.emf"/><Relationship Id="rId61" Type="http://schemas.openxmlformats.org/officeDocument/2006/relationships/image" Target="../media/image51.emf"/><Relationship Id="rId19" Type="http://schemas.openxmlformats.org/officeDocument/2006/relationships/image" Target="../media/image30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emf"/><Relationship Id="rId30" Type="http://schemas.openxmlformats.org/officeDocument/2006/relationships/customXml" Target="../ink/ink35.xml"/><Relationship Id="rId35" Type="http://schemas.openxmlformats.org/officeDocument/2006/relationships/image" Target="../media/image38.emf"/><Relationship Id="rId43" Type="http://schemas.openxmlformats.org/officeDocument/2006/relationships/image" Target="../media/image42.emf"/><Relationship Id="rId48" Type="http://schemas.openxmlformats.org/officeDocument/2006/relationships/customXml" Target="../ink/ink44.xml"/><Relationship Id="rId56" Type="http://schemas.openxmlformats.org/officeDocument/2006/relationships/customXml" Target="../ink/ink48.xml"/><Relationship Id="rId64" Type="http://schemas.openxmlformats.org/officeDocument/2006/relationships/customXml" Target="../ink/ink52.xml"/><Relationship Id="rId69" Type="http://schemas.openxmlformats.org/officeDocument/2006/relationships/image" Target="../media/image55.emf"/><Relationship Id="rId77" Type="http://schemas.openxmlformats.org/officeDocument/2006/relationships/image" Target="../media/image59.emf"/><Relationship Id="rId8" Type="http://schemas.openxmlformats.org/officeDocument/2006/relationships/customXml" Target="../ink/ink24.xml"/><Relationship Id="rId51" Type="http://schemas.openxmlformats.org/officeDocument/2006/relationships/image" Target="../media/image46.emf"/><Relationship Id="rId72" Type="http://schemas.openxmlformats.org/officeDocument/2006/relationships/customXml" Target="../ink/ink56.xml"/><Relationship Id="rId3" Type="http://schemas.openxmlformats.org/officeDocument/2006/relationships/image" Target="../media/image22.emf"/><Relationship Id="rId12" Type="http://schemas.openxmlformats.org/officeDocument/2006/relationships/customXml" Target="../ink/ink26.xml"/><Relationship Id="rId17" Type="http://schemas.openxmlformats.org/officeDocument/2006/relationships/image" Target="../media/image29.emf"/><Relationship Id="rId25" Type="http://schemas.openxmlformats.org/officeDocument/2006/relationships/image" Target="../media/image33.emf"/><Relationship Id="rId33" Type="http://schemas.openxmlformats.org/officeDocument/2006/relationships/image" Target="../media/image37.emf"/><Relationship Id="rId38" Type="http://schemas.openxmlformats.org/officeDocument/2006/relationships/customXml" Target="../ink/ink39.xml"/><Relationship Id="rId46" Type="http://schemas.openxmlformats.org/officeDocument/2006/relationships/customXml" Target="../ink/ink43.xml"/><Relationship Id="rId59" Type="http://schemas.openxmlformats.org/officeDocument/2006/relationships/image" Target="../media/image50.emf"/><Relationship Id="rId67" Type="http://schemas.openxmlformats.org/officeDocument/2006/relationships/image" Target="../media/image54.emf"/><Relationship Id="rId20" Type="http://schemas.openxmlformats.org/officeDocument/2006/relationships/customXml" Target="../ink/ink30.xml"/><Relationship Id="rId41" Type="http://schemas.openxmlformats.org/officeDocument/2006/relationships/image" Target="../media/image41.emf"/><Relationship Id="rId54" Type="http://schemas.openxmlformats.org/officeDocument/2006/relationships/customXml" Target="../ink/ink47.xml"/><Relationship Id="rId62" Type="http://schemas.openxmlformats.org/officeDocument/2006/relationships/customXml" Target="../ink/ink51.xml"/><Relationship Id="rId70" Type="http://schemas.openxmlformats.org/officeDocument/2006/relationships/customXml" Target="../ink/ink55.xml"/><Relationship Id="rId75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5" Type="http://schemas.openxmlformats.org/officeDocument/2006/relationships/image" Target="../media/image28.emf"/><Relationship Id="rId23" Type="http://schemas.openxmlformats.org/officeDocument/2006/relationships/image" Target="../media/image32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49" Type="http://schemas.openxmlformats.org/officeDocument/2006/relationships/image" Target="../media/image45.emf"/><Relationship Id="rId57" Type="http://schemas.openxmlformats.org/officeDocument/2006/relationships/image" Target="../media/image49.emf"/><Relationship Id="rId10" Type="http://schemas.openxmlformats.org/officeDocument/2006/relationships/customXml" Target="../ink/ink25.xml"/><Relationship Id="rId31" Type="http://schemas.openxmlformats.org/officeDocument/2006/relationships/image" Target="../media/image36.emf"/><Relationship Id="rId44" Type="http://schemas.openxmlformats.org/officeDocument/2006/relationships/customXml" Target="../ink/ink42.xml"/><Relationship Id="rId52" Type="http://schemas.openxmlformats.org/officeDocument/2006/relationships/customXml" Target="../ink/ink46.xml"/><Relationship Id="rId60" Type="http://schemas.openxmlformats.org/officeDocument/2006/relationships/customXml" Target="../ink/ink50.xml"/><Relationship Id="rId65" Type="http://schemas.openxmlformats.org/officeDocument/2006/relationships/image" Target="../media/image53.emf"/><Relationship Id="rId73" Type="http://schemas.openxmlformats.org/officeDocument/2006/relationships/image" Target="../media/image57.emf"/><Relationship Id="rId78" Type="http://schemas.openxmlformats.org/officeDocument/2006/relationships/customXml" Target="../ink/ink59.xml"/><Relationship Id="rId4" Type="http://schemas.openxmlformats.org/officeDocument/2006/relationships/customXml" Target="../ink/ink22.xml"/><Relationship Id="rId9" Type="http://schemas.openxmlformats.org/officeDocument/2006/relationships/image" Target="../media/image25.emf"/><Relationship Id="rId13" Type="http://schemas.openxmlformats.org/officeDocument/2006/relationships/image" Target="../media/image27.emf"/><Relationship Id="rId18" Type="http://schemas.openxmlformats.org/officeDocument/2006/relationships/customXml" Target="../ink/ink29.xml"/><Relationship Id="rId39" Type="http://schemas.openxmlformats.org/officeDocument/2006/relationships/image" Target="../media/image40.emf"/><Relationship Id="rId34" Type="http://schemas.openxmlformats.org/officeDocument/2006/relationships/customXml" Target="../ink/ink37.xml"/><Relationship Id="rId50" Type="http://schemas.openxmlformats.org/officeDocument/2006/relationships/customXml" Target="../ink/ink45.xml"/><Relationship Id="rId55" Type="http://schemas.openxmlformats.org/officeDocument/2006/relationships/image" Target="../media/image48.emf"/><Relationship Id="rId76" Type="http://schemas.openxmlformats.org/officeDocument/2006/relationships/customXml" Target="../ink/ink58.xml"/><Relationship Id="rId7" Type="http://schemas.openxmlformats.org/officeDocument/2006/relationships/image" Target="../media/image24.emf"/><Relationship Id="rId71" Type="http://schemas.openxmlformats.org/officeDocument/2006/relationships/image" Target="../media/image56.emf"/><Relationship Id="rId2" Type="http://schemas.openxmlformats.org/officeDocument/2006/relationships/customXml" Target="../ink/ink21.xml"/><Relationship Id="rId29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Object-Oriented Programming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#1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Why does the algorithm work?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It chooses the path that avoids the link with a heavy load</a:t>
            </a: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What can be added to improve the performance?</a:t>
            </a:r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Discussion &amp; bonus</a:t>
            </a:r>
          </a:p>
          <a:p>
            <a:r>
              <a:rPr lang="en-US" altLang="zh-CN" dirty="0">
                <a:ea typeface="Cambria Math" panose="02040503050406030204" pitchFamily="18" charset="0"/>
              </a:rPr>
              <a:t>Design a new edge cost formula?</a:t>
            </a:r>
          </a:p>
          <a:p>
            <a:r>
              <a:rPr lang="en-US" altLang="zh-CN" dirty="0"/>
              <a:t>Add an acceptance condition?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93355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Section </a:t>
            </a:r>
            <a:r>
              <a:rPr lang="en-US" altLang="zh-CN" dirty="0"/>
              <a:t>9.1</a:t>
            </a:r>
            <a:r>
              <a:rPr lang="en-US" altLang="zh-TW" dirty="0"/>
              <a:t> in</a:t>
            </a:r>
            <a:r>
              <a:rPr lang="zh-CN" altLang="en-US" dirty="0"/>
              <a:t> </a:t>
            </a:r>
            <a:r>
              <a:rPr lang="en-US" altLang="zh-TW" dirty="0"/>
              <a:t>“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Competitive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Primal-Dual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en-US" altLang="zh-TW" dirty="0"/>
              <a:t>”, </a:t>
            </a:r>
            <a:r>
              <a:rPr lang="en-US" altLang="zh-CN" dirty="0"/>
              <a:t>Foundations and Trends in Theoretical Computer Science,</a:t>
            </a:r>
            <a:r>
              <a:rPr lang="zh-CN" altLang="en-US" dirty="0"/>
              <a:t> </a:t>
            </a:r>
            <a:r>
              <a:rPr lang="en-US" altLang="zh-CN" dirty="0"/>
              <a:t>2009.</a:t>
            </a:r>
          </a:p>
          <a:p>
            <a:r>
              <a:rPr lang="en-US" altLang="zh-TW" dirty="0"/>
              <a:t>Dynamic Routing for Network Throughput Maximization in Software-Defined Networks, in INFOCOM 2016</a:t>
            </a:r>
          </a:p>
          <a:p>
            <a:r>
              <a:rPr lang="en-US" altLang="zh-CN" dirty="0"/>
              <a:t>…</a:t>
            </a:r>
          </a:p>
          <a:p>
            <a:r>
              <a:rPr lang="zh-CN" altLang="en-US" dirty="0"/>
              <a:t>有興趣可以找我要</a:t>
            </a:r>
            <a:r>
              <a:rPr lang="en-US" altLang="zh-CN" dirty="0"/>
              <a:t>paper</a:t>
            </a:r>
          </a:p>
          <a:p>
            <a:r>
              <a:rPr lang="zh-CN" altLang="en-US" dirty="0"/>
              <a:t>我猜沒有人</a:t>
            </a:r>
            <a:r>
              <a:rPr lang="en-US" altLang="zh-CN" dirty="0"/>
              <a:t>XD</a:t>
            </a:r>
          </a:p>
          <a:p>
            <a:endParaRPr lang="en-US" altLang="zh-TW" dirty="0"/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19020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request.txt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Cambria Math" panose="02040503050406030204" pitchFamily="18" charset="0"/>
              </a:rPr>
              <a:t>下次揭曉，先自己設計</a:t>
            </a:r>
            <a:r>
              <a:rPr lang="en-US" altLang="zh-CN" dirty="0">
                <a:ea typeface="Cambria Math" panose="02040503050406030204" pitchFamily="18" charset="0"/>
              </a:rPr>
              <a:t>input</a:t>
            </a:r>
            <a:endParaRPr lang="en-US" altLang="zh-TW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r>
              <a:rPr lang="en-US" altLang="zh-TW" dirty="0" err="1">
                <a:ea typeface="新細明體" panose="02020500000000000000" pitchFamily="18" charset="-120"/>
              </a:rPr>
              <a:t>result.txt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acceptedFlows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totalThroughput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…	#</a:t>
            </a:r>
            <a:r>
              <a:rPr lang="en-US" altLang="zh-CN" dirty="0" err="1">
                <a:ea typeface="Cambria Math" panose="02040503050406030204" pitchFamily="18" charset="0"/>
              </a:rPr>
              <a:t>lastNode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Cambria Math" panose="02040503050406030204" pitchFamily="18" charset="0"/>
              </a:rPr>
              <a:t>下次揭曉，用自己設計</a:t>
            </a:r>
            <a:r>
              <a:rPr lang="en-US" altLang="zh-CN" dirty="0">
                <a:ea typeface="Cambria Math" panose="02040503050406030204" pitchFamily="18" charset="0"/>
              </a:rPr>
              <a:t>input</a:t>
            </a:r>
            <a:r>
              <a:rPr lang="zh-CN" altLang="en-US" dirty="0">
                <a:ea typeface="Cambria Math" panose="02040503050406030204" pitchFamily="18" charset="0"/>
              </a:rPr>
              <a:t>產生答案</a:t>
            </a:r>
            <a:endParaRPr lang="en-US" altLang="zh-TW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>
            <a:extLst>
              <a:ext uri="{FF2B5EF4-FFF2-40B4-BE49-F238E27FC236}">
                <a16:creationId xmlns:a16="http://schemas.microsoft.com/office/drawing/2014/main" id="{61D058D2-FA85-4B46-83C7-3997B98AC677}"/>
              </a:ext>
            </a:extLst>
          </p:cNvPr>
          <p:cNvSpPr txBox="1">
            <a:spLocks noChangeArrowheads="1"/>
          </p:cNvSpPr>
          <p:nvPr/>
        </p:nvSpPr>
        <p:spPr>
          <a:xfrm>
            <a:off x="2957120" y="1700808"/>
            <a:ext cx="8496944" cy="4166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2	4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2	3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4	5	6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4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0	3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4	2	7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5	0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3	0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8	2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9	5	2	4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 </a:t>
            </a:r>
            <a:endParaRPr lang="en-US" altLang="zh-TW" sz="2000" dirty="0">
              <a:ea typeface="Cambria Math" panose="02040503050406030204" pitchFamily="18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request.txt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87035" y="1787493"/>
            <a:ext cx="8496944" cy="38778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6	8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0	1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0	2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0	5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1	2	9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2	3	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3	4	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3	5	9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4	5	9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94ACEDC-839C-514F-A664-CA89023079D0}"/>
              </a:ext>
            </a:extLst>
          </p:cNvPr>
          <p:cNvGrpSpPr/>
          <p:nvPr/>
        </p:nvGrpSpPr>
        <p:grpSpPr>
          <a:xfrm>
            <a:off x="9604306" y="2639323"/>
            <a:ext cx="4760782" cy="2815750"/>
            <a:chOff x="398119" y="2418982"/>
            <a:chExt cx="4760782" cy="2815750"/>
          </a:xfrm>
        </p:grpSpPr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73A38259-D91C-A549-94D4-429271AA6DB7}"/>
                </a:ext>
              </a:extLst>
            </p:cNvPr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  <a:endParaRPr lang="en-US" sz="2400" b="1" dirty="0"/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5C5A7875-89C3-EC4F-B4B5-3D26F746791C}"/>
                </a:ext>
              </a:extLst>
            </p:cNvPr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67D34750-AEF6-F946-8358-A02D6663CFED}"/>
                </a:ext>
              </a:extLst>
            </p:cNvPr>
            <p:cNvCxnSpPr>
              <a:stCxn id="5" idx="7"/>
              <a:endCxn id="6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1728A36-65FE-A84C-8617-CD2731B60A21}"/>
                </a:ext>
              </a:extLst>
            </p:cNvPr>
            <p:cNvSpPr txBox="1"/>
            <p:nvPr/>
          </p:nvSpPr>
          <p:spPr>
            <a:xfrm>
              <a:off x="836658" y="2957714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322BDD77-E1EC-504E-A3DD-5F82F9661F98}"/>
                </a:ext>
              </a:extLst>
            </p:cNvPr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1D4AE748-BFBF-6644-83A8-F7CD6220FA67}"/>
                </a:ext>
              </a:extLst>
            </p:cNvPr>
            <p:cNvCxnSpPr>
              <a:stCxn id="5" idx="5"/>
              <a:endCxn id="10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F389477D-85DB-6D45-8BD9-5B862EDEF86F}"/>
                </a:ext>
              </a:extLst>
            </p:cNvPr>
            <p:cNvSpPr txBox="1"/>
            <p:nvPr/>
          </p:nvSpPr>
          <p:spPr>
            <a:xfrm>
              <a:off x="963655" y="421512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79BCBC5-F04E-8448-A76C-90F9EE8C9BC8}"/>
                </a:ext>
              </a:extLst>
            </p:cNvPr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14" name="Oval 26">
              <a:extLst>
                <a:ext uri="{FF2B5EF4-FFF2-40B4-BE49-F238E27FC236}">
                  <a16:creationId xmlns:a16="http://schemas.microsoft.com/office/drawing/2014/main" id="{D4CBD426-A05D-8649-884B-304EC4079452}"/>
                </a:ext>
              </a:extLst>
            </p:cNvPr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DA657203-7AE8-154A-80A6-288542CBFCCD}"/>
                </a:ext>
              </a:extLst>
            </p:cNvPr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cxnSp>
          <p:nvCxnSpPr>
            <p:cNvPr id="16" name="Straight Connector 28">
              <a:extLst>
                <a:ext uri="{FF2B5EF4-FFF2-40B4-BE49-F238E27FC236}">
                  <a16:creationId xmlns:a16="http://schemas.microsoft.com/office/drawing/2014/main" id="{90122640-A890-1948-8246-AE8D90003F2A}"/>
                </a:ext>
              </a:extLst>
            </p:cNvPr>
            <p:cNvCxnSpPr>
              <a:stCxn id="13" idx="5"/>
              <a:endCxn id="15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8187BC28-9141-AA44-82C9-6A8BACFACD21}"/>
                </a:ext>
              </a:extLst>
            </p:cNvPr>
            <p:cNvCxnSpPr>
              <a:stCxn id="14" idx="7"/>
              <a:endCxn id="15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>
              <a:extLst>
                <a:ext uri="{FF2B5EF4-FFF2-40B4-BE49-F238E27FC236}">
                  <a16:creationId xmlns:a16="http://schemas.microsoft.com/office/drawing/2014/main" id="{589D1EBD-DEA9-7548-A0BC-DC18451C55E2}"/>
                </a:ext>
              </a:extLst>
            </p:cNvPr>
            <p:cNvCxnSpPr>
              <a:stCxn id="6" idx="6"/>
              <a:endCxn id="13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7">
              <a:extLst>
                <a:ext uri="{FF2B5EF4-FFF2-40B4-BE49-F238E27FC236}">
                  <a16:creationId xmlns:a16="http://schemas.microsoft.com/office/drawing/2014/main" id="{6D3B464B-2C89-BC46-874C-8A4D33BBE7CC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0">
              <a:extLst>
                <a:ext uri="{FF2B5EF4-FFF2-40B4-BE49-F238E27FC236}">
                  <a16:creationId xmlns:a16="http://schemas.microsoft.com/office/drawing/2014/main" id="{B22FDC18-1360-5C48-BED9-E33246979526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3">
              <a:extLst>
                <a:ext uri="{FF2B5EF4-FFF2-40B4-BE49-F238E27FC236}">
                  <a16:creationId xmlns:a16="http://schemas.microsoft.com/office/drawing/2014/main" id="{432E996E-8B96-2F4D-BD4D-68A9F12D0516}"/>
                </a:ext>
              </a:extLst>
            </p:cNvPr>
            <p:cNvCxnSpPr>
              <a:stCxn id="13" idx="4"/>
              <a:endCxn id="14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D3B8A243-9E52-274C-93A3-678F89BD0C1B}"/>
                </a:ext>
              </a:extLst>
            </p:cNvPr>
            <p:cNvSpPr txBox="1"/>
            <p:nvPr/>
          </p:nvSpPr>
          <p:spPr>
            <a:xfrm>
              <a:off x="2483139" y="4773067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10</a:t>
              </a:r>
            </a:p>
          </p:txBody>
        </p:sp>
        <p:sp>
          <p:nvSpPr>
            <p:cNvPr id="23" name="TextBox 49">
              <a:extLst>
                <a:ext uri="{FF2B5EF4-FFF2-40B4-BE49-F238E27FC236}">
                  <a16:creationId xmlns:a16="http://schemas.microsoft.com/office/drawing/2014/main" id="{D81D9123-25EC-344E-AE86-F0E0D8F0E163}"/>
                </a:ext>
              </a:extLst>
            </p:cNvPr>
            <p:cNvSpPr txBox="1"/>
            <p:nvPr/>
          </p:nvSpPr>
          <p:spPr>
            <a:xfrm>
              <a:off x="2455063" y="2418982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24" name="TextBox 53">
              <a:extLst>
                <a:ext uri="{FF2B5EF4-FFF2-40B4-BE49-F238E27FC236}">
                  <a16:creationId xmlns:a16="http://schemas.microsoft.com/office/drawing/2014/main" id="{5C071BFC-856D-3C44-9198-47D74F480A7F}"/>
                </a:ext>
              </a:extLst>
            </p:cNvPr>
            <p:cNvSpPr txBox="1"/>
            <p:nvPr/>
          </p:nvSpPr>
          <p:spPr>
            <a:xfrm>
              <a:off x="1651345" y="3494873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25" name="TextBox 54">
              <a:extLst>
                <a:ext uri="{FF2B5EF4-FFF2-40B4-BE49-F238E27FC236}">
                  <a16:creationId xmlns:a16="http://schemas.microsoft.com/office/drawing/2014/main" id="{BA159536-2DD3-B844-A696-C4E16859C5AE}"/>
                </a:ext>
              </a:extLst>
            </p:cNvPr>
            <p:cNvSpPr txBox="1"/>
            <p:nvPr/>
          </p:nvSpPr>
          <p:spPr>
            <a:xfrm>
              <a:off x="3357728" y="350854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26" name="TextBox 55">
              <a:extLst>
                <a:ext uri="{FF2B5EF4-FFF2-40B4-BE49-F238E27FC236}">
                  <a16:creationId xmlns:a16="http://schemas.microsoft.com/office/drawing/2014/main" id="{57174B03-27CD-154F-84B8-AC598024BF50}"/>
                </a:ext>
              </a:extLst>
            </p:cNvPr>
            <p:cNvSpPr txBox="1"/>
            <p:nvPr/>
          </p:nvSpPr>
          <p:spPr>
            <a:xfrm>
              <a:off x="4209559" y="298824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27" name="TextBox 56">
              <a:extLst>
                <a:ext uri="{FF2B5EF4-FFF2-40B4-BE49-F238E27FC236}">
                  <a16:creationId xmlns:a16="http://schemas.microsoft.com/office/drawing/2014/main" id="{CCB788DA-E1BF-B348-A870-B704146BC34A}"/>
                </a:ext>
              </a:extLst>
            </p:cNvPr>
            <p:cNvSpPr txBox="1"/>
            <p:nvPr/>
          </p:nvSpPr>
          <p:spPr>
            <a:xfrm>
              <a:off x="4123798" y="4212806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10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5C21FF2-A970-8A4C-B763-64D88135BC81}"/>
              </a:ext>
            </a:extLst>
          </p:cNvPr>
          <p:cNvCxnSpPr/>
          <p:nvPr/>
        </p:nvCxnSpPr>
        <p:spPr>
          <a:xfrm>
            <a:off x="2843808" y="1410538"/>
            <a:ext cx="0" cy="5330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583BD4DD-9360-A041-ABCA-98445CC9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48" y="2873200"/>
            <a:ext cx="3539728" cy="2221744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FAF12809-7CBA-4944-B24D-8A02B01FA262}"/>
              </a:ext>
            </a:extLst>
          </p:cNvPr>
          <p:cNvSpPr txBox="1">
            <a:spLocks noChangeArrowheads="1"/>
          </p:cNvSpPr>
          <p:nvPr/>
        </p:nvSpPr>
        <p:spPr>
          <a:xfrm>
            <a:off x="5202022" y="203918"/>
            <a:ext cx="3922506" cy="25761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4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/>
              <p14:cNvContentPartPr/>
              <p14:nvPr/>
            </p14:nvContentPartPr>
            <p14:xfrm>
              <a:off x="319052" y="435977"/>
              <a:ext cx="702000" cy="978480"/>
            </p14:xfrm>
          </p:contentPart>
        </mc:Choice>
        <mc:Fallback xmlns="">
          <p:pic>
            <p:nvPicPr>
              <p:cNvPr id="2" name="筆跡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052" y="417977"/>
                <a:ext cx="738000" cy="10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06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r>
              <a:rPr lang="en-US" altLang="zh-TW" dirty="0" err="1">
                <a:ea typeface="新細明體" panose="02020500000000000000" pitchFamily="18" charset="-120"/>
              </a:rPr>
              <a:t>result.txt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87035" y="1787493"/>
            <a:ext cx="8496944" cy="38778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sz="21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6	27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0</a:t>
            </a:r>
            <a:r>
              <a:rPr lang="en-US" altLang="zh-TW" sz="2100" dirty="0">
                <a:solidFill>
                  <a:srgbClr val="00B050"/>
                </a:solidFill>
                <a:ea typeface="Cambria Math" panose="02040503050406030204" pitchFamily="18" charset="0"/>
              </a:rPr>
              <a:t>	2	3	4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1</a:t>
            </a:r>
            <a:r>
              <a:rPr lang="en-US" altLang="zh-TW" sz="2100" dirty="0">
                <a:solidFill>
                  <a:srgbClr val="FF0000"/>
                </a:solidFill>
                <a:ea typeface="Cambria Math" panose="02040503050406030204" pitchFamily="18" charset="0"/>
              </a:rPr>
              <a:t>	2	0	5	3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2</a:t>
            </a:r>
            <a:r>
              <a:rPr lang="en-US" altLang="zh-TW" sz="2100" dirty="0">
                <a:solidFill>
                  <a:srgbClr val="7030A0"/>
                </a:solidFill>
                <a:ea typeface="Cambria Math" panose="02040503050406030204" pitchFamily="18" charset="0"/>
              </a:rPr>
              <a:t>	4	5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3</a:t>
            </a:r>
            <a:r>
              <a:rPr lang="en-US" altLang="zh-TW" sz="2100" dirty="0">
                <a:solidFill>
                  <a:srgbClr val="FFC000"/>
                </a:solidFill>
                <a:ea typeface="Cambria Math" panose="02040503050406030204" pitchFamily="18" charset="0"/>
              </a:rPr>
              <a:t>	4	3	2	1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4</a:t>
            </a:r>
            <a:r>
              <a:rPr lang="en-US" altLang="zh-TW" sz="2100" dirty="0">
                <a:solidFill>
                  <a:srgbClr val="00B0F0"/>
                </a:solidFill>
                <a:ea typeface="Cambria Math" panose="02040503050406030204" pitchFamily="18" charset="0"/>
              </a:rPr>
              <a:t>	0	5	3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8	2	1</a:t>
            </a:r>
          </a:p>
          <a:p>
            <a:pPr marL="0" indent="0">
              <a:buNone/>
            </a:pPr>
            <a:endParaRPr lang="en-US" altLang="zh-TW" sz="2000" dirty="0">
              <a:ea typeface="Cambria Math" panose="020405030504060302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83BD4DD-9360-A041-ABCA-98445CC9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2" y="3887563"/>
            <a:ext cx="3539728" cy="2221744"/>
          </a:xfrm>
          <a:prstGeom prst="rect">
            <a:avLst/>
          </a:prstGeom>
        </p:spPr>
      </p:pic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B5C6DAF4-D635-DF4B-B1A9-977F472D2D6B}"/>
              </a:ext>
            </a:extLst>
          </p:cNvPr>
          <p:cNvSpPr/>
          <p:nvPr/>
        </p:nvSpPr>
        <p:spPr>
          <a:xfrm>
            <a:off x="3711486" y="3820535"/>
            <a:ext cx="2243759" cy="2251710"/>
          </a:xfrm>
          <a:custGeom>
            <a:avLst/>
            <a:gdLst>
              <a:gd name="connsiteX0" fmla="*/ 45879 w 2243759"/>
              <a:gd name="connsiteY0" fmla="*/ 2183130 h 2251710"/>
              <a:gd name="connsiteX1" fmla="*/ 34449 w 2243759"/>
              <a:gd name="connsiteY1" fmla="*/ 1440180 h 2251710"/>
              <a:gd name="connsiteX2" fmla="*/ 45879 w 2243759"/>
              <a:gd name="connsiteY2" fmla="*/ 1405890 h 2251710"/>
              <a:gd name="connsiteX3" fmla="*/ 68739 w 2243759"/>
              <a:gd name="connsiteY3" fmla="*/ 1303020 h 2251710"/>
              <a:gd name="connsiteX4" fmla="*/ 91599 w 2243759"/>
              <a:gd name="connsiteY4" fmla="*/ 1223010 h 2251710"/>
              <a:gd name="connsiteX5" fmla="*/ 103029 w 2243759"/>
              <a:gd name="connsiteY5" fmla="*/ 1143000 h 2251710"/>
              <a:gd name="connsiteX6" fmla="*/ 114459 w 2243759"/>
              <a:gd name="connsiteY6" fmla="*/ 1108710 h 2251710"/>
              <a:gd name="connsiteX7" fmla="*/ 125889 w 2243759"/>
              <a:gd name="connsiteY7" fmla="*/ 1051560 h 2251710"/>
              <a:gd name="connsiteX8" fmla="*/ 160179 w 2243759"/>
              <a:gd name="connsiteY8" fmla="*/ 937260 h 2251710"/>
              <a:gd name="connsiteX9" fmla="*/ 183039 w 2243759"/>
              <a:gd name="connsiteY9" fmla="*/ 662940 h 2251710"/>
              <a:gd name="connsiteX10" fmla="*/ 194469 w 2243759"/>
              <a:gd name="connsiteY10" fmla="*/ 457200 h 2251710"/>
              <a:gd name="connsiteX11" fmla="*/ 205899 w 2243759"/>
              <a:gd name="connsiteY11" fmla="*/ 297180 h 2251710"/>
              <a:gd name="connsiteX12" fmla="*/ 343059 w 2243759"/>
              <a:gd name="connsiteY12" fmla="*/ 0 h 2251710"/>
              <a:gd name="connsiteX13" fmla="*/ 1028859 w 2243759"/>
              <a:gd name="connsiteY13" fmla="*/ 34290 h 2251710"/>
              <a:gd name="connsiteX14" fmla="*/ 1143159 w 2243759"/>
              <a:gd name="connsiteY14" fmla="*/ 45720 h 2251710"/>
              <a:gd name="connsiteX15" fmla="*/ 1440339 w 2243759"/>
              <a:gd name="connsiteY15" fmla="*/ 80010 h 2251710"/>
              <a:gd name="connsiteX16" fmla="*/ 2023269 w 2243759"/>
              <a:gd name="connsiteY16" fmla="*/ 68580 h 2251710"/>
              <a:gd name="connsiteX17" fmla="*/ 2229009 w 2243759"/>
              <a:gd name="connsiteY17" fmla="*/ 91440 h 2251710"/>
              <a:gd name="connsiteX18" fmla="*/ 2206149 w 2243759"/>
              <a:gd name="connsiteY18" fmla="*/ 560070 h 2251710"/>
              <a:gd name="connsiteX19" fmla="*/ 2194719 w 2243759"/>
              <a:gd name="connsiteY19" fmla="*/ 742950 h 2251710"/>
              <a:gd name="connsiteX20" fmla="*/ 2183289 w 2243759"/>
              <a:gd name="connsiteY20" fmla="*/ 902970 h 2251710"/>
              <a:gd name="connsiteX21" fmla="*/ 2171859 w 2243759"/>
              <a:gd name="connsiteY21" fmla="*/ 1245870 h 2251710"/>
              <a:gd name="connsiteX22" fmla="*/ 2160429 w 2243759"/>
              <a:gd name="connsiteY22" fmla="*/ 1405890 h 2251710"/>
              <a:gd name="connsiteX23" fmla="*/ 2148999 w 2243759"/>
              <a:gd name="connsiteY23" fmla="*/ 1691640 h 2251710"/>
              <a:gd name="connsiteX24" fmla="*/ 2126139 w 2243759"/>
              <a:gd name="connsiteY24" fmla="*/ 2034540 h 2251710"/>
              <a:gd name="connsiteX25" fmla="*/ 2126139 w 2243759"/>
              <a:gd name="connsiteY25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43759" h="2251710">
                <a:moveTo>
                  <a:pt x="45879" y="2183130"/>
                </a:moveTo>
                <a:cubicBezTo>
                  <a:pt x="-36489" y="1894842"/>
                  <a:pt x="12909" y="2097143"/>
                  <a:pt x="34449" y="1440180"/>
                </a:cubicBezTo>
                <a:cubicBezTo>
                  <a:pt x="34844" y="1428138"/>
                  <a:pt x="42957" y="1417579"/>
                  <a:pt x="45879" y="1405890"/>
                </a:cubicBezTo>
                <a:cubicBezTo>
                  <a:pt x="54398" y="1371812"/>
                  <a:pt x="60220" y="1337098"/>
                  <a:pt x="68739" y="1303020"/>
                </a:cubicBezTo>
                <a:cubicBezTo>
                  <a:pt x="85061" y="1237733"/>
                  <a:pt x="77346" y="1301403"/>
                  <a:pt x="91599" y="1223010"/>
                </a:cubicBezTo>
                <a:cubicBezTo>
                  <a:pt x="96418" y="1196504"/>
                  <a:pt x="97745" y="1169418"/>
                  <a:pt x="103029" y="1143000"/>
                </a:cubicBezTo>
                <a:cubicBezTo>
                  <a:pt x="105392" y="1131186"/>
                  <a:pt x="111537" y="1120399"/>
                  <a:pt x="114459" y="1108710"/>
                </a:cubicBezTo>
                <a:cubicBezTo>
                  <a:pt x="119171" y="1089863"/>
                  <a:pt x="121177" y="1070407"/>
                  <a:pt x="125889" y="1051560"/>
                </a:cubicBezTo>
                <a:cubicBezTo>
                  <a:pt x="138974" y="999220"/>
                  <a:pt x="145661" y="980813"/>
                  <a:pt x="160179" y="937260"/>
                </a:cubicBezTo>
                <a:cubicBezTo>
                  <a:pt x="169208" y="837940"/>
                  <a:pt x="176525" y="763915"/>
                  <a:pt x="183039" y="662940"/>
                </a:cubicBezTo>
                <a:cubicBezTo>
                  <a:pt x="187461" y="594397"/>
                  <a:pt x="190185" y="525752"/>
                  <a:pt x="194469" y="457200"/>
                </a:cubicBezTo>
                <a:cubicBezTo>
                  <a:pt x="197805" y="403828"/>
                  <a:pt x="192617" y="348980"/>
                  <a:pt x="205899" y="297180"/>
                </a:cubicBezTo>
                <a:cubicBezTo>
                  <a:pt x="279199" y="11311"/>
                  <a:pt x="216735" y="42108"/>
                  <a:pt x="343059" y="0"/>
                </a:cubicBezTo>
                <a:lnTo>
                  <a:pt x="1028859" y="34290"/>
                </a:lnTo>
                <a:cubicBezTo>
                  <a:pt x="1067044" y="37119"/>
                  <a:pt x="1105087" y="41641"/>
                  <a:pt x="1143159" y="45720"/>
                </a:cubicBezTo>
                <a:lnTo>
                  <a:pt x="1440339" y="80010"/>
                </a:lnTo>
                <a:cubicBezTo>
                  <a:pt x="1634649" y="76200"/>
                  <a:pt x="1828942" y="65764"/>
                  <a:pt x="2023269" y="68580"/>
                </a:cubicBezTo>
                <a:cubicBezTo>
                  <a:pt x="2092264" y="69580"/>
                  <a:pt x="2199545" y="29045"/>
                  <a:pt x="2229009" y="91440"/>
                </a:cubicBezTo>
                <a:cubicBezTo>
                  <a:pt x="2265202" y="168084"/>
                  <a:pt x="2225842" y="422219"/>
                  <a:pt x="2206149" y="560070"/>
                </a:cubicBezTo>
                <a:cubicBezTo>
                  <a:pt x="2202339" y="621030"/>
                  <a:pt x="2198782" y="682006"/>
                  <a:pt x="2194719" y="742950"/>
                </a:cubicBezTo>
                <a:cubicBezTo>
                  <a:pt x="2191162" y="796307"/>
                  <a:pt x="2185717" y="849549"/>
                  <a:pt x="2183289" y="902970"/>
                </a:cubicBezTo>
                <a:cubicBezTo>
                  <a:pt x="2178096" y="1017216"/>
                  <a:pt x="2177052" y="1131624"/>
                  <a:pt x="2171859" y="1245870"/>
                </a:cubicBezTo>
                <a:cubicBezTo>
                  <a:pt x="2169431" y="1299291"/>
                  <a:pt x="2163168" y="1352484"/>
                  <a:pt x="2160429" y="1405890"/>
                </a:cubicBezTo>
                <a:cubicBezTo>
                  <a:pt x="2155547" y="1501091"/>
                  <a:pt x="2154144" y="1596453"/>
                  <a:pt x="2148999" y="1691640"/>
                </a:cubicBezTo>
                <a:cubicBezTo>
                  <a:pt x="2135432" y="1942636"/>
                  <a:pt x="2134774" y="1715042"/>
                  <a:pt x="2126139" y="2034540"/>
                </a:cubicBezTo>
                <a:cubicBezTo>
                  <a:pt x="2124183" y="2106904"/>
                  <a:pt x="2126139" y="2179320"/>
                  <a:pt x="2126139" y="225171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CE35BF1F-1DCF-FE47-8884-6351159B2DF5}"/>
              </a:ext>
            </a:extLst>
          </p:cNvPr>
          <p:cNvSpPr/>
          <p:nvPr/>
        </p:nvSpPr>
        <p:spPr>
          <a:xfrm>
            <a:off x="5619047" y="3694805"/>
            <a:ext cx="1087258" cy="948690"/>
          </a:xfrm>
          <a:custGeom>
            <a:avLst/>
            <a:gdLst>
              <a:gd name="connsiteX0" fmla="*/ 1087258 w 1087258"/>
              <a:gd name="connsiteY0" fmla="*/ 948690 h 948690"/>
              <a:gd name="connsiteX1" fmla="*/ 961528 w 1087258"/>
              <a:gd name="connsiteY1" fmla="*/ 834390 h 948690"/>
              <a:gd name="connsiteX2" fmla="*/ 904378 w 1087258"/>
              <a:gd name="connsiteY2" fmla="*/ 765810 h 948690"/>
              <a:gd name="connsiteX3" fmla="*/ 858658 w 1087258"/>
              <a:gd name="connsiteY3" fmla="*/ 731520 h 948690"/>
              <a:gd name="connsiteX4" fmla="*/ 687208 w 1087258"/>
              <a:gd name="connsiteY4" fmla="*/ 560070 h 948690"/>
              <a:gd name="connsiteX5" fmla="*/ 595768 w 1087258"/>
              <a:gd name="connsiteY5" fmla="*/ 491490 h 948690"/>
              <a:gd name="connsiteX6" fmla="*/ 504328 w 1087258"/>
              <a:gd name="connsiteY6" fmla="*/ 388620 h 948690"/>
              <a:gd name="connsiteX7" fmla="*/ 435748 w 1087258"/>
              <a:gd name="connsiteY7" fmla="*/ 331470 h 948690"/>
              <a:gd name="connsiteX8" fmla="*/ 367168 w 1087258"/>
              <a:gd name="connsiteY8" fmla="*/ 285750 h 948690"/>
              <a:gd name="connsiteX9" fmla="*/ 298588 w 1087258"/>
              <a:gd name="connsiteY9" fmla="*/ 217170 h 948690"/>
              <a:gd name="connsiteX10" fmla="*/ 115708 w 1087258"/>
              <a:gd name="connsiteY10" fmla="*/ 91440 h 948690"/>
              <a:gd name="connsiteX11" fmla="*/ 69988 w 1087258"/>
              <a:gd name="connsiteY11" fmla="*/ 45720 h 948690"/>
              <a:gd name="connsiteX12" fmla="*/ 1408 w 1087258"/>
              <a:gd name="connsiteY12" fmla="*/ 11430 h 948690"/>
              <a:gd name="connsiteX13" fmla="*/ 1408 w 1087258"/>
              <a:gd name="connsiteY13" fmla="*/ 0 h 9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7258" h="948690">
                <a:moveTo>
                  <a:pt x="1087258" y="948690"/>
                </a:moveTo>
                <a:cubicBezTo>
                  <a:pt x="1041195" y="909207"/>
                  <a:pt x="1001217" y="878489"/>
                  <a:pt x="961528" y="834390"/>
                </a:cubicBezTo>
                <a:cubicBezTo>
                  <a:pt x="941622" y="812272"/>
                  <a:pt x="925419" y="786851"/>
                  <a:pt x="904378" y="765810"/>
                </a:cubicBezTo>
                <a:cubicBezTo>
                  <a:pt x="890908" y="752340"/>
                  <a:pt x="872487" y="744622"/>
                  <a:pt x="858658" y="731520"/>
                </a:cubicBezTo>
                <a:cubicBezTo>
                  <a:pt x="799985" y="675935"/>
                  <a:pt x="746894" y="614566"/>
                  <a:pt x="687208" y="560070"/>
                </a:cubicBezTo>
                <a:cubicBezTo>
                  <a:pt x="659072" y="534380"/>
                  <a:pt x="621080" y="519966"/>
                  <a:pt x="595768" y="491490"/>
                </a:cubicBezTo>
                <a:cubicBezTo>
                  <a:pt x="565288" y="457200"/>
                  <a:pt x="536769" y="421061"/>
                  <a:pt x="504328" y="388620"/>
                </a:cubicBezTo>
                <a:cubicBezTo>
                  <a:pt x="483287" y="367579"/>
                  <a:pt x="459554" y="349324"/>
                  <a:pt x="435748" y="331470"/>
                </a:cubicBezTo>
                <a:cubicBezTo>
                  <a:pt x="413769" y="314985"/>
                  <a:pt x="386595" y="305177"/>
                  <a:pt x="367168" y="285750"/>
                </a:cubicBezTo>
                <a:cubicBezTo>
                  <a:pt x="344308" y="262890"/>
                  <a:pt x="322343" y="239098"/>
                  <a:pt x="298588" y="217170"/>
                </a:cubicBezTo>
                <a:cubicBezTo>
                  <a:pt x="149282" y="79349"/>
                  <a:pt x="293409" y="214464"/>
                  <a:pt x="115708" y="91440"/>
                </a:cubicBezTo>
                <a:cubicBezTo>
                  <a:pt x="97988" y="79172"/>
                  <a:pt x="86352" y="59746"/>
                  <a:pt x="69988" y="45720"/>
                </a:cubicBezTo>
                <a:cubicBezTo>
                  <a:pt x="-24434" y="-35213"/>
                  <a:pt x="92677" y="72276"/>
                  <a:pt x="1408" y="11430"/>
                </a:cubicBezTo>
                <a:cubicBezTo>
                  <a:pt x="-1762" y="9317"/>
                  <a:pt x="1408" y="3810"/>
                  <a:pt x="1408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65137440-B316-6B4E-86D5-8A9CD04FA7C3}"/>
              </a:ext>
            </a:extLst>
          </p:cNvPr>
          <p:cNvSpPr/>
          <p:nvPr/>
        </p:nvSpPr>
        <p:spPr>
          <a:xfrm>
            <a:off x="2933540" y="5329295"/>
            <a:ext cx="3692755" cy="1010624"/>
          </a:xfrm>
          <a:custGeom>
            <a:avLst/>
            <a:gdLst>
              <a:gd name="connsiteX0" fmla="*/ 3692755 w 3692755"/>
              <a:gd name="connsiteY0" fmla="*/ 0 h 1010624"/>
              <a:gd name="connsiteX1" fmla="*/ 3612745 w 3692755"/>
              <a:gd name="connsiteY1" fmla="*/ 22860 h 1010624"/>
              <a:gd name="connsiteX2" fmla="*/ 3498445 w 3692755"/>
              <a:gd name="connsiteY2" fmla="*/ 137160 h 1010624"/>
              <a:gd name="connsiteX3" fmla="*/ 3407005 w 3692755"/>
              <a:gd name="connsiteY3" fmla="*/ 205740 h 1010624"/>
              <a:gd name="connsiteX4" fmla="*/ 3361285 w 3692755"/>
              <a:gd name="connsiteY4" fmla="*/ 240030 h 1010624"/>
              <a:gd name="connsiteX5" fmla="*/ 3338425 w 3692755"/>
              <a:gd name="connsiteY5" fmla="*/ 274320 h 1010624"/>
              <a:gd name="connsiteX6" fmla="*/ 3269845 w 3692755"/>
              <a:gd name="connsiteY6" fmla="*/ 331470 h 1010624"/>
              <a:gd name="connsiteX7" fmla="*/ 3212695 w 3692755"/>
              <a:gd name="connsiteY7" fmla="*/ 388620 h 1010624"/>
              <a:gd name="connsiteX8" fmla="*/ 3189835 w 3692755"/>
              <a:gd name="connsiteY8" fmla="*/ 422910 h 1010624"/>
              <a:gd name="connsiteX9" fmla="*/ 3121255 w 3692755"/>
              <a:gd name="connsiteY9" fmla="*/ 491490 h 1010624"/>
              <a:gd name="connsiteX10" fmla="*/ 3086965 w 3692755"/>
              <a:gd name="connsiteY10" fmla="*/ 537210 h 1010624"/>
              <a:gd name="connsiteX11" fmla="*/ 3052675 w 3692755"/>
              <a:gd name="connsiteY11" fmla="*/ 560070 h 1010624"/>
              <a:gd name="connsiteX12" fmla="*/ 2984095 w 3692755"/>
              <a:gd name="connsiteY12" fmla="*/ 628650 h 1010624"/>
              <a:gd name="connsiteX13" fmla="*/ 2949805 w 3692755"/>
              <a:gd name="connsiteY13" fmla="*/ 651510 h 1010624"/>
              <a:gd name="connsiteX14" fmla="*/ 2881225 w 3692755"/>
              <a:gd name="connsiteY14" fmla="*/ 720090 h 1010624"/>
              <a:gd name="connsiteX15" fmla="*/ 2835505 w 3692755"/>
              <a:gd name="connsiteY15" fmla="*/ 754380 h 1010624"/>
              <a:gd name="connsiteX16" fmla="*/ 2755495 w 3692755"/>
              <a:gd name="connsiteY16" fmla="*/ 834390 h 1010624"/>
              <a:gd name="connsiteX17" fmla="*/ 2732635 w 3692755"/>
              <a:gd name="connsiteY17" fmla="*/ 868680 h 1010624"/>
              <a:gd name="connsiteX18" fmla="*/ 2698345 w 3692755"/>
              <a:gd name="connsiteY18" fmla="*/ 891540 h 1010624"/>
              <a:gd name="connsiteX19" fmla="*/ 2629765 w 3692755"/>
              <a:gd name="connsiteY19" fmla="*/ 960120 h 1010624"/>
              <a:gd name="connsiteX20" fmla="*/ 2424025 w 3692755"/>
              <a:gd name="connsiteY20" fmla="*/ 982980 h 1010624"/>
              <a:gd name="connsiteX21" fmla="*/ 2389735 w 3692755"/>
              <a:gd name="connsiteY21" fmla="*/ 971550 h 1010624"/>
              <a:gd name="connsiteX22" fmla="*/ 2321155 w 3692755"/>
              <a:gd name="connsiteY22" fmla="*/ 960120 h 1010624"/>
              <a:gd name="connsiteX23" fmla="*/ 2229715 w 3692755"/>
              <a:gd name="connsiteY23" fmla="*/ 937260 h 1010624"/>
              <a:gd name="connsiteX24" fmla="*/ 1841095 w 3692755"/>
              <a:gd name="connsiteY24" fmla="*/ 925830 h 1010624"/>
              <a:gd name="connsiteX25" fmla="*/ 1578205 w 3692755"/>
              <a:gd name="connsiteY25" fmla="*/ 937260 h 1010624"/>
              <a:gd name="connsiteX26" fmla="*/ 1349605 w 3692755"/>
              <a:gd name="connsiteY26" fmla="*/ 960120 h 1010624"/>
              <a:gd name="connsiteX27" fmla="*/ 972415 w 3692755"/>
              <a:gd name="connsiteY27" fmla="*/ 948690 h 1010624"/>
              <a:gd name="connsiteX28" fmla="*/ 903835 w 3692755"/>
              <a:gd name="connsiteY28" fmla="*/ 891540 h 1010624"/>
              <a:gd name="connsiteX29" fmla="*/ 789535 w 3692755"/>
              <a:gd name="connsiteY29" fmla="*/ 811530 h 1010624"/>
              <a:gd name="connsiteX30" fmla="*/ 698095 w 3692755"/>
              <a:gd name="connsiteY30" fmla="*/ 754380 h 1010624"/>
              <a:gd name="connsiteX31" fmla="*/ 583795 w 3692755"/>
              <a:gd name="connsiteY31" fmla="*/ 640080 h 1010624"/>
              <a:gd name="connsiteX32" fmla="*/ 469495 w 3692755"/>
              <a:gd name="connsiteY32" fmla="*/ 560070 h 1010624"/>
              <a:gd name="connsiteX33" fmla="*/ 412345 w 3692755"/>
              <a:gd name="connsiteY33" fmla="*/ 502920 h 1010624"/>
              <a:gd name="connsiteX34" fmla="*/ 355195 w 3692755"/>
              <a:gd name="connsiteY34" fmla="*/ 445770 h 1010624"/>
              <a:gd name="connsiteX35" fmla="*/ 206605 w 3692755"/>
              <a:gd name="connsiteY35" fmla="*/ 342900 h 1010624"/>
              <a:gd name="connsiteX36" fmla="*/ 172315 w 3692755"/>
              <a:gd name="connsiteY36" fmla="*/ 320040 h 1010624"/>
              <a:gd name="connsiteX37" fmla="*/ 138025 w 3692755"/>
              <a:gd name="connsiteY37" fmla="*/ 297180 h 1010624"/>
              <a:gd name="connsiteX38" fmla="*/ 69445 w 3692755"/>
              <a:gd name="connsiteY38" fmla="*/ 240030 h 1010624"/>
              <a:gd name="connsiteX39" fmla="*/ 46585 w 3692755"/>
              <a:gd name="connsiteY39" fmla="*/ 205740 h 1010624"/>
              <a:gd name="connsiteX40" fmla="*/ 12295 w 3692755"/>
              <a:gd name="connsiteY40" fmla="*/ 137160 h 1010624"/>
              <a:gd name="connsiteX41" fmla="*/ 865 w 3692755"/>
              <a:gd name="connsiteY41" fmla="*/ 22860 h 101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92755" h="1010624">
                <a:moveTo>
                  <a:pt x="3692755" y="0"/>
                </a:moveTo>
                <a:cubicBezTo>
                  <a:pt x="3666085" y="7620"/>
                  <a:pt x="3635405" y="6864"/>
                  <a:pt x="3612745" y="22860"/>
                </a:cubicBezTo>
                <a:cubicBezTo>
                  <a:pt x="3568726" y="53933"/>
                  <a:pt x="3546638" y="113063"/>
                  <a:pt x="3498445" y="137160"/>
                </a:cubicBezTo>
                <a:cubicBezTo>
                  <a:pt x="3418224" y="177270"/>
                  <a:pt x="3484029" y="138344"/>
                  <a:pt x="3407005" y="205740"/>
                </a:cubicBezTo>
                <a:cubicBezTo>
                  <a:pt x="3392668" y="218285"/>
                  <a:pt x="3374755" y="226560"/>
                  <a:pt x="3361285" y="240030"/>
                </a:cubicBezTo>
                <a:cubicBezTo>
                  <a:pt x="3351571" y="249744"/>
                  <a:pt x="3347219" y="263767"/>
                  <a:pt x="3338425" y="274320"/>
                </a:cubicBezTo>
                <a:cubicBezTo>
                  <a:pt x="3285491" y="337841"/>
                  <a:pt x="3325174" y="283057"/>
                  <a:pt x="3269845" y="331470"/>
                </a:cubicBezTo>
                <a:cubicBezTo>
                  <a:pt x="3249570" y="349211"/>
                  <a:pt x="3230436" y="368345"/>
                  <a:pt x="3212695" y="388620"/>
                </a:cubicBezTo>
                <a:cubicBezTo>
                  <a:pt x="3203649" y="398958"/>
                  <a:pt x="3198961" y="412643"/>
                  <a:pt x="3189835" y="422910"/>
                </a:cubicBezTo>
                <a:cubicBezTo>
                  <a:pt x="3168357" y="447073"/>
                  <a:pt x="3140652" y="465627"/>
                  <a:pt x="3121255" y="491490"/>
                </a:cubicBezTo>
                <a:cubicBezTo>
                  <a:pt x="3109825" y="506730"/>
                  <a:pt x="3100435" y="523740"/>
                  <a:pt x="3086965" y="537210"/>
                </a:cubicBezTo>
                <a:cubicBezTo>
                  <a:pt x="3077251" y="546924"/>
                  <a:pt x="3062942" y="550944"/>
                  <a:pt x="3052675" y="560070"/>
                </a:cubicBezTo>
                <a:cubicBezTo>
                  <a:pt x="3028512" y="581548"/>
                  <a:pt x="3010994" y="610717"/>
                  <a:pt x="2984095" y="628650"/>
                </a:cubicBezTo>
                <a:cubicBezTo>
                  <a:pt x="2972665" y="636270"/>
                  <a:pt x="2960072" y="642384"/>
                  <a:pt x="2949805" y="651510"/>
                </a:cubicBezTo>
                <a:cubicBezTo>
                  <a:pt x="2925642" y="672988"/>
                  <a:pt x="2907088" y="700693"/>
                  <a:pt x="2881225" y="720090"/>
                </a:cubicBezTo>
                <a:cubicBezTo>
                  <a:pt x="2865985" y="731520"/>
                  <a:pt x="2849601" y="741566"/>
                  <a:pt x="2835505" y="754380"/>
                </a:cubicBezTo>
                <a:cubicBezTo>
                  <a:pt x="2807597" y="779751"/>
                  <a:pt x="2776417" y="803007"/>
                  <a:pt x="2755495" y="834390"/>
                </a:cubicBezTo>
                <a:cubicBezTo>
                  <a:pt x="2747875" y="845820"/>
                  <a:pt x="2742349" y="858966"/>
                  <a:pt x="2732635" y="868680"/>
                </a:cubicBezTo>
                <a:cubicBezTo>
                  <a:pt x="2722921" y="878394"/>
                  <a:pt x="2708059" y="881826"/>
                  <a:pt x="2698345" y="891540"/>
                </a:cubicBezTo>
                <a:cubicBezTo>
                  <a:pt x="2613280" y="976605"/>
                  <a:pt x="2710576" y="906246"/>
                  <a:pt x="2629765" y="960120"/>
                </a:cubicBezTo>
                <a:cubicBezTo>
                  <a:pt x="2574202" y="1043464"/>
                  <a:pt x="2615378" y="1003122"/>
                  <a:pt x="2424025" y="982980"/>
                </a:cubicBezTo>
                <a:cubicBezTo>
                  <a:pt x="2412043" y="981719"/>
                  <a:pt x="2401496" y="974164"/>
                  <a:pt x="2389735" y="971550"/>
                </a:cubicBezTo>
                <a:cubicBezTo>
                  <a:pt x="2367112" y="966523"/>
                  <a:pt x="2343816" y="964976"/>
                  <a:pt x="2321155" y="960120"/>
                </a:cubicBezTo>
                <a:cubicBezTo>
                  <a:pt x="2290434" y="953537"/>
                  <a:pt x="2261119" y="938184"/>
                  <a:pt x="2229715" y="937260"/>
                </a:cubicBezTo>
                <a:lnTo>
                  <a:pt x="1841095" y="925830"/>
                </a:lnTo>
                <a:cubicBezTo>
                  <a:pt x="1753465" y="929640"/>
                  <a:pt x="1665705" y="931155"/>
                  <a:pt x="1578205" y="937260"/>
                </a:cubicBezTo>
                <a:cubicBezTo>
                  <a:pt x="1501811" y="942590"/>
                  <a:pt x="1349605" y="960120"/>
                  <a:pt x="1349605" y="960120"/>
                </a:cubicBezTo>
                <a:lnTo>
                  <a:pt x="972415" y="948690"/>
                </a:lnTo>
                <a:cubicBezTo>
                  <a:pt x="943004" y="944165"/>
                  <a:pt x="927641" y="909394"/>
                  <a:pt x="903835" y="891540"/>
                </a:cubicBezTo>
                <a:cubicBezTo>
                  <a:pt x="866629" y="863636"/>
                  <a:pt x="826398" y="839886"/>
                  <a:pt x="789535" y="811530"/>
                </a:cubicBezTo>
                <a:cubicBezTo>
                  <a:pt x="710238" y="750532"/>
                  <a:pt x="808965" y="798728"/>
                  <a:pt x="698095" y="754380"/>
                </a:cubicBezTo>
                <a:cubicBezTo>
                  <a:pt x="659995" y="716280"/>
                  <a:pt x="626900" y="672409"/>
                  <a:pt x="583795" y="640080"/>
                </a:cubicBezTo>
                <a:cubicBezTo>
                  <a:pt x="516096" y="589305"/>
                  <a:pt x="553926" y="616357"/>
                  <a:pt x="469495" y="560070"/>
                </a:cubicBezTo>
                <a:cubicBezTo>
                  <a:pt x="423775" y="491490"/>
                  <a:pt x="473305" y="556260"/>
                  <a:pt x="412345" y="502920"/>
                </a:cubicBezTo>
                <a:cubicBezTo>
                  <a:pt x="392070" y="485179"/>
                  <a:pt x="376461" y="462310"/>
                  <a:pt x="355195" y="445770"/>
                </a:cubicBezTo>
                <a:cubicBezTo>
                  <a:pt x="307643" y="408785"/>
                  <a:pt x="256246" y="377028"/>
                  <a:pt x="206605" y="342900"/>
                </a:cubicBezTo>
                <a:cubicBezTo>
                  <a:pt x="195285" y="335118"/>
                  <a:pt x="183745" y="327660"/>
                  <a:pt x="172315" y="320040"/>
                </a:cubicBezTo>
                <a:cubicBezTo>
                  <a:pt x="160885" y="312420"/>
                  <a:pt x="147739" y="306894"/>
                  <a:pt x="138025" y="297180"/>
                </a:cubicBezTo>
                <a:cubicBezTo>
                  <a:pt x="94021" y="253176"/>
                  <a:pt x="117185" y="271856"/>
                  <a:pt x="69445" y="240030"/>
                </a:cubicBezTo>
                <a:cubicBezTo>
                  <a:pt x="61825" y="228600"/>
                  <a:pt x="52728" y="218027"/>
                  <a:pt x="46585" y="205740"/>
                </a:cubicBezTo>
                <a:cubicBezTo>
                  <a:pt x="-737" y="111096"/>
                  <a:pt x="77809" y="235430"/>
                  <a:pt x="12295" y="137160"/>
                </a:cubicBezTo>
                <a:cubicBezTo>
                  <a:pt x="-4679" y="69263"/>
                  <a:pt x="865" y="107149"/>
                  <a:pt x="865" y="22860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手繪多邊形 34">
            <a:extLst>
              <a:ext uri="{FF2B5EF4-FFF2-40B4-BE49-F238E27FC236}">
                <a16:creationId xmlns:a16="http://schemas.microsoft.com/office/drawing/2014/main" id="{D871C214-D24D-2146-9E70-B06291EDCC57}"/>
              </a:ext>
            </a:extLst>
          </p:cNvPr>
          <p:cNvSpPr/>
          <p:nvPr/>
        </p:nvSpPr>
        <p:spPr>
          <a:xfrm>
            <a:off x="3741331" y="3543466"/>
            <a:ext cx="1931670" cy="2540189"/>
          </a:xfrm>
          <a:custGeom>
            <a:avLst/>
            <a:gdLst>
              <a:gd name="connsiteX0" fmla="*/ 0 w 1931670"/>
              <a:gd name="connsiteY0" fmla="*/ 208469 h 2540189"/>
              <a:gd name="connsiteX1" fmla="*/ 80010 w 1931670"/>
              <a:gd name="connsiteY1" fmla="*/ 231329 h 2540189"/>
              <a:gd name="connsiteX2" fmla="*/ 1920240 w 1931670"/>
              <a:gd name="connsiteY2" fmla="*/ 277049 h 2540189"/>
              <a:gd name="connsiteX3" fmla="*/ 1931670 w 1931670"/>
              <a:gd name="connsiteY3" fmla="*/ 825689 h 2540189"/>
              <a:gd name="connsiteX4" fmla="*/ 1920240 w 1931670"/>
              <a:gd name="connsiteY4" fmla="*/ 1820099 h 2540189"/>
              <a:gd name="connsiteX5" fmla="*/ 1897380 w 1931670"/>
              <a:gd name="connsiteY5" fmla="*/ 2014409 h 2540189"/>
              <a:gd name="connsiteX6" fmla="*/ 1885950 w 1931670"/>
              <a:gd name="connsiteY6" fmla="*/ 2185859 h 2540189"/>
              <a:gd name="connsiteX7" fmla="*/ 1874520 w 1931670"/>
              <a:gd name="connsiteY7" fmla="*/ 2231579 h 2540189"/>
              <a:gd name="connsiteX8" fmla="*/ 1863090 w 1931670"/>
              <a:gd name="connsiteY8" fmla="*/ 2540189 h 254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670" h="2540189">
                <a:moveTo>
                  <a:pt x="0" y="208469"/>
                </a:moveTo>
                <a:cubicBezTo>
                  <a:pt x="26670" y="216089"/>
                  <a:pt x="52277" y="230831"/>
                  <a:pt x="80010" y="231329"/>
                </a:cubicBezTo>
                <a:cubicBezTo>
                  <a:pt x="1928089" y="264528"/>
                  <a:pt x="1715891" y="-335998"/>
                  <a:pt x="1920240" y="277049"/>
                </a:cubicBezTo>
                <a:cubicBezTo>
                  <a:pt x="1924050" y="459929"/>
                  <a:pt x="1931670" y="642769"/>
                  <a:pt x="1931670" y="825689"/>
                </a:cubicBezTo>
                <a:cubicBezTo>
                  <a:pt x="1931670" y="1157181"/>
                  <a:pt x="1926935" y="1488675"/>
                  <a:pt x="1920240" y="1820099"/>
                </a:cubicBezTo>
                <a:cubicBezTo>
                  <a:pt x="1918188" y="1921661"/>
                  <a:pt x="1913153" y="1935543"/>
                  <a:pt x="1897380" y="2014409"/>
                </a:cubicBezTo>
                <a:cubicBezTo>
                  <a:pt x="1893570" y="2071559"/>
                  <a:pt x="1891946" y="2128897"/>
                  <a:pt x="1885950" y="2185859"/>
                </a:cubicBezTo>
                <a:cubicBezTo>
                  <a:pt x="1884306" y="2201482"/>
                  <a:pt x="1876009" y="2215941"/>
                  <a:pt x="1874520" y="2231579"/>
                </a:cubicBezTo>
                <a:cubicBezTo>
                  <a:pt x="1860853" y="2375086"/>
                  <a:pt x="1863090" y="2413174"/>
                  <a:pt x="1863090" y="2540189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72C5AE79-910B-C94E-A62A-C6EB2E41D808}"/>
              </a:ext>
            </a:extLst>
          </p:cNvPr>
          <p:cNvSpPr/>
          <p:nvPr/>
        </p:nvSpPr>
        <p:spPr>
          <a:xfrm>
            <a:off x="4077405" y="5363585"/>
            <a:ext cx="2308860" cy="788670"/>
          </a:xfrm>
          <a:custGeom>
            <a:avLst/>
            <a:gdLst>
              <a:gd name="connsiteX0" fmla="*/ 0 w 2308860"/>
              <a:gd name="connsiteY0" fmla="*/ 731520 h 788670"/>
              <a:gd name="connsiteX1" fmla="*/ 80010 w 2308860"/>
              <a:gd name="connsiteY1" fmla="*/ 742950 h 788670"/>
              <a:gd name="connsiteX2" fmla="*/ 114300 w 2308860"/>
              <a:gd name="connsiteY2" fmla="*/ 754380 h 788670"/>
              <a:gd name="connsiteX3" fmla="*/ 342900 w 2308860"/>
              <a:gd name="connsiteY3" fmla="*/ 765810 h 788670"/>
              <a:gd name="connsiteX4" fmla="*/ 480060 w 2308860"/>
              <a:gd name="connsiteY4" fmla="*/ 777240 h 788670"/>
              <a:gd name="connsiteX5" fmla="*/ 1028700 w 2308860"/>
              <a:gd name="connsiteY5" fmla="*/ 788670 h 788670"/>
              <a:gd name="connsiteX6" fmla="*/ 1291590 w 2308860"/>
              <a:gd name="connsiteY6" fmla="*/ 777240 h 788670"/>
              <a:gd name="connsiteX7" fmla="*/ 1337310 w 2308860"/>
              <a:gd name="connsiteY7" fmla="*/ 742950 h 788670"/>
              <a:gd name="connsiteX8" fmla="*/ 1371600 w 2308860"/>
              <a:gd name="connsiteY8" fmla="*/ 731520 h 788670"/>
              <a:gd name="connsiteX9" fmla="*/ 1405890 w 2308860"/>
              <a:gd name="connsiteY9" fmla="*/ 685800 h 788670"/>
              <a:gd name="connsiteX10" fmla="*/ 1520190 w 2308860"/>
              <a:gd name="connsiteY10" fmla="*/ 617220 h 788670"/>
              <a:gd name="connsiteX11" fmla="*/ 1554480 w 2308860"/>
              <a:gd name="connsiteY11" fmla="*/ 582930 h 788670"/>
              <a:gd name="connsiteX12" fmla="*/ 1588770 w 2308860"/>
              <a:gd name="connsiteY12" fmla="*/ 560070 h 788670"/>
              <a:gd name="connsiteX13" fmla="*/ 1623060 w 2308860"/>
              <a:gd name="connsiteY13" fmla="*/ 525780 h 788670"/>
              <a:gd name="connsiteX14" fmla="*/ 1703070 w 2308860"/>
              <a:gd name="connsiteY14" fmla="*/ 468630 h 788670"/>
              <a:gd name="connsiteX15" fmla="*/ 1748790 w 2308860"/>
              <a:gd name="connsiteY15" fmla="*/ 434340 h 788670"/>
              <a:gd name="connsiteX16" fmla="*/ 1794510 w 2308860"/>
              <a:gd name="connsiteY16" fmla="*/ 411480 h 788670"/>
              <a:gd name="connsiteX17" fmla="*/ 1863090 w 2308860"/>
              <a:gd name="connsiteY17" fmla="*/ 365760 h 788670"/>
              <a:gd name="connsiteX18" fmla="*/ 1897380 w 2308860"/>
              <a:gd name="connsiteY18" fmla="*/ 342900 h 788670"/>
              <a:gd name="connsiteX19" fmla="*/ 1931670 w 2308860"/>
              <a:gd name="connsiteY19" fmla="*/ 320040 h 788670"/>
              <a:gd name="connsiteX20" fmla="*/ 2034540 w 2308860"/>
              <a:gd name="connsiteY20" fmla="*/ 262890 h 788670"/>
              <a:gd name="connsiteX21" fmla="*/ 2103120 w 2308860"/>
              <a:gd name="connsiteY21" fmla="*/ 194310 h 788670"/>
              <a:gd name="connsiteX22" fmla="*/ 2137410 w 2308860"/>
              <a:gd name="connsiteY22" fmla="*/ 171450 h 788670"/>
              <a:gd name="connsiteX23" fmla="*/ 2240280 w 2308860"/>
              <a:gd name="connsiteY23" fmla="*/ 80010 h 788670"/>
              <a:gd name="connsiteX24" fmla="*/ 2263140 w 2308860"/>
              <a:gd name="connsiteY24" fmla="*/ 45720 h 788670"/>
              <a:gd name="connsiteX25" fmla="*/ 2308860 w 2308860"/>
              <a:gd name="connsiteY25" fmla="*/ 0 h 78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08860" h="788670">
                <a:moveTo>
                  <a:pt x="0" y="731520"/>
                </a:moveTo>
                <a:cubicBezTo>
                  <a:pt x="26670" y="735330"/>
                  <a:pt x="53592" y="737666"/>
                  <a:pt x="80010" y="742950"/>
                </a:cubicBezTo>
                <a:cubicBezTo>
                  <a:pt x="91824" y="745313"/>
                  <a:pt x="102297" y="753336"/>
                  <a:pt x="114300" y="754380"/>
                </a:cubicBezTo>
                <a:cubicBezTo>
                  <a:pt x="190308" y="760989"/>
                  <a:pt x="266753" y="761051"/>
                  <a:pt x="342900" y="765810"/>
                </a:cubicBezTo>
                <a:cubicBezTo>
                  <a:pt x="388689" y="768672"/>
                  <a:pt x="434207" y="775712"/>
                  <a:pt x="480060" y="777240"/>
                </a:cubicBezTo>
                <a:cubicBezTo>
                  <a:pt x="662878" y="783334"/>
                  <a:pt x="845820" y="784860"/>
                  <a:pt x="1028700" y="788670"/>
                </a:cubicBezTo>
                <a:cubicBezTo>
                  <a:pt x="1116330" y="784860"/>
                  <a:pt x="1204824" y="790094"/>
                  <a:pt x="1291590" y="777240"/>
                </a:cubicBezTo>
                <a:cubicBezTo>
                  <a:pt x="1310434" y="774448"/>
                  <a:pt x="1320770" y="752401"/>
                  <a:pt x="1337310" y="742950"/>
                </a:cubicBezTo>
                <a:cubicBezTo>
                  <a:pt x="1347771" y="736972"/>
                  <a:pt x="1360170" y="735330"/>
                  <a:pt x="1371600" y="731520"/>
                </a:cubicBezTo>
                <a:cubicBezTo>
                  <a:pt x="1383030" y="716280"/>
                  <a:pt x="1391652" y="698456"/>
                  <a:pt x="1405890" y="685800"/>
                </a:cubicBezTo>
                <a:cubicBezTo>
                  <a:pt x="1522425" y="582213"/>
                  <a:pt x="1428948" y="682393"/>
                  <a:pt x="1520190" y="617220"/>
                </a:cubicBezTo>
                <a:cubicBezTo>
                  <a:pt x="1533344" y="607825"/>
                  <a:pt x="1542062" y="593278"/>
                  <a:pt x="1554480" y="582930"/>
                </a:cubicBezTo>
                <a:cubicBezTo>
                  <a:pt x="1565033" y="574136"/>
                  <a:pt x="1578217" y="568864"/>
                  <a:pt x="1588770" y="560070"/>
                </a:cubicBezTo>
                <a:cubicBezTo>
                  <a:pt x="1601188" y="549722"/>
                  <a:pt x="1610787" y="536300"/>
                  <a:pt x="1623060" y="525780"/>
                </a:cubicBezTo>
                <a:cubicBezTo>
                  <a:pt x="1660415" y="493762"/>
                  <a:pt x="1666886" y="494475"/>
                  <a:pt x="1703070" y="468630"/>
                </a:cubicBezTo>
                <a:cubicBezTo>
                  <a:pt x="1718572" y="457557"/>
                  <a:pt x="1732636" y="444436"/>
                  <a:pt x="1748790" y="434340"/>
                </a:cubicBezTo>
                <a:cubicBezTo>
                  <a:pt x="1763239" y="425309"/>
                  <a:pt x="1779899" y="420246"/>
                  <a:pt x="1794510" y="411480"/>
                </a:cubicBezTo>
                <a:cubicBezTo>
                  <a:pt x="1818069" y="397345"/>
                  <a:pt x="1840230" y="381000"/>
                  <a:pt x="1863090" y="365760"/>
                </a:cubicBezTo>
                <a:lnTo>
                  <a:pt x="1897380" y="342900"/>
                </a:lnTo>
                <a:cubicBezTo>
                  <a:pt x="1908810" y="335280"/>
                  <a:pt x="1919383" y="326183"/>
                  <a:pt x="1931670" y="320040"/>
                </a:cubicBezTo>
                <a:cubicBezTo>
                  <a:pt x="1959520" y="306115"/>
                  <a:pt x="2011987" y="281343"/>
                  <a:pt x="2034540" y="262890"/>
                </a:cubicBezTo>
                <a:cubicBezTo>
                  <a:pt x="2059561" y="242418"/>
                  <a:pt x="2076221" y="212243"/>
                  <a:pt x="2103120" y="194310"/>
                </a:cubicBezTo>
                <a:cubicBezTo>
                  <a:pt x="2114550" y="186690"/>
                  <a:pt x="2127143" y="180576"/>
                  <a:pt x="2137410" y="171450"/>
                </a:cubicBezTo>
                <a:cubicBezTo>
                  <a:pt x="2254850" y="67058"/>
                  <a:pt x="2162457" y="131892"/>
                  <a:pt x="2240280" y="80010"/>
                </a:cubicBezTo>
                <a:cubicBezTo>
                  <a:pt x="2247900" y="68580"/>
                  <a:pt x="2253426" y="55434"/>
                  <a:pt x="2263140" y="45720"/>
                </a:cubicBezTo>
                <a:cubicBezTo>
                  <a:pt x="2318311" y="-9451"/>
                  <a:pt x="2282733" y="52255"/>
                  <a:pt x="230886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手繪多邊形 36">
            <a:extLst>
              <a:ext uri="{FF2B5EF4-FFF2-40B4-BE49-F238E27FC236}">
                <a16:creationId xmlns:a16="http://schemas.microsoft.com/office/drawing/2014/main" id="{26F6379A-75C1-9B4A-BDA3-7F4F18A00F14}"/>
              </a:ext>
            </a:extLst>
          </p:cNvPr>
          <p:cNvSpPr/>
          <p:nvPr/>
        </p:nvSpPr>
        <p:spPr>
          <a:xfrm>
            <a:off x="2865825" y="5066405"/>
            <a:ext cx="880110" cy="880110"/>
          </a:xfrm>
          <a:custGeom>
            <a:avLst/>
            <a:gdLst>
              <a:gd name="connsiteX0" fmla="*/ 0 w 880110"/>
              <a:gd name="connsiteY0" fmla="*/ 0 h 880110"/>
              <a:gd name="connsiteX1" fmla="*/ 171450 w 880110"/>
              <a:gd name="connsiteY1" fmla="*/ 228600 h 880110"/>
              <a:gd name="connsiteX2" fmla="*/ 228600 w 880110"/>
              <a:gd name="connsiteY2" fmla="*/ 308610 h 880110"/>
              <a:gd name="connsiteX3" fmla="*/ 262890 w 880110"/>
              <a:gd name="connsiteY3" fmla="*/ 331470 h 880110"/>
              <a:gd name="connsiteX4" fmla="*/ 308610 w 880110"/>
              <a:gd name="connsiteY4" fmla="*/ 388620 h 880110"/>
              <a:gd name="connsiteX5" fmla="*/ 331470 w 880110"/>
              <a:gd name="connsiteY5" fmla="*/ 422910 h 880110"/>
              <a:gd name="connsiteX6" fmla="*/ 365760 w 880110"/>
              <a:gd name="connsiteY6" fmla="*/ 445770 h 880110"/>
              <a:gd name="connsiteX7" fmla="*/ 457200 w 880110"/>
              <a:gd name="connsiteY7" fmla="*/ 537210 h 880110"/>
              <a:gd name="connsiteX8" fmla="*/ 502920 w 880110"/>
              <a:gd name="connsiteY8" fmla="*/ 582930 h 880110"/>
              <a:gd name="connsiteX9" fmla="*/ 525780 w 880110"/>
              <a:gd name="connsiteY9" fmla="*/ 617220 h 880110"/>
              <a:gd name="connsiteX10" fmla="*/ 560070 w 880110"/>
              <a:gd name="connsiteY10" fmla="*/ 640080 h 880110"/>
              <a:gd name="connsiteX11" fmla="*/ 582930 w 880110"/>
              <a:gd name="connsiteY11" fmla="*/ 674370 h 880110"/>
              <a:gd name="connsiteX12" fmla="*/ 697230 w 880110"/>
              <a:gd name="connsiteY12" fmla="*/ 742950 h 880110"/>
              <a:gd name="connsiteX13" fmla="*/ 765810 w 880110"/>
              <a:gd name="connsiteY13" fmla="*/ 788670 h 880110"/>
              <a:gd name="connsiteX14" fmla="*/ 800100 w 880110"/>
              <a:gd name="connsiteY14" fmla="*/ 811530 h 880110"/>
              <a:gd name="connsiteX15" fmla="*/ 834390 w 880110"/>
              <a:gd name="connsiteY15" fmla="*/ 845820 h 880110"/>
              <a:gd name="connsiteX16" fmla="*/ 880110 w 880110"/>
              <a:gd name="connsiteY16" fmla="*/ 880110 h 88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0110" h="880110">
                <a:moveTo>
                  <a:pt x="0" y="0"/>
                </a:moveTo>
                <a:lnTo>
                  <a:pt x="171450" y="228600"/>
                </a:lnTo>
                <a:cubicBezTo>
                  <a:pt x="190958" y="254936"/>
                  <a:pt x="201330" y="290430"/>
                  <a:pt x="228600" y="308610"/>
                </a:cubicBezTo>
                <a:cubicBezTo>
                  <a:pt x="240030" y="316230"/>
                  <a:pt x="253176" y="321756"/>
                  <a:pt x="262890" y="331470"/>
                </a:cubicBezTo>
                <a:cubicBezTo>
                  <a:pt x="280141" y="348721"/>
                  <a:pt x="293972" y="369103"/>
                  <a:pt x="308610" y="388620"/>
                </a:cubicBezTo>
                <a:cubicBezTo>
                  <a:pt x="316852" y="399610"/>
                  <a:pt x="321756" y="413196"/>
                  <a:pt x="331470" y="422910"/>
                </a:cubicBezTo>
                <a:cubicBezTo>
                  <a:pt x="341184" y="432624"/>
                  <a:pt x="354330" y="438150"/>
                  <a:pt x="365760" y="445770"/>
                </a:cubicBezTo>
                <a:cubicBezTo>
                  <a:pt x="409185" y="510908"/>
                  <a:pt x="369274" y="458077"/>
                  <a:pt x="457200" y="537210"/>
                </a:cubicBezTo>
                <a:cubicBezTo>
                  <a:pt x="473220" y="551628"/>
                  <a:pt x="488894" y="566566"/>
                  <a:pt x="502920" y="582930"/>
                </a:cubicBezTo>
                <a:cubicBezTo>
                  <a:pt x="511860" y="593360"/>
                  <a:pt x="516066" y="607506"/>
                  <a:pt x="525780" y="617220"/>
                </a:cubicBezTo>
                <a:cubicBezTo>
                  <a:pt x="535494" y="626934"/>
                  <a:pt x="548640" y="632460"/>
                  <a:pt x="560070" y="640080"/>
                </a:cubicBezTo>
                <a:cubicBezTo>
                  <a:pt x="567690" y="651510"/>
                  <a:pt x="572592" y="665324"/>
                  <a:pt x="582930" y="674370"/>
                </a:cubicBezTo>
                <a:cubicBezTo>
                  <a:pt x="644209" y="727989"/>
                  <a:pt x="640257" y="708766"/>
                  <a:pt x="697230" y="742950"/>
                </a:cubicBezTo>
                <a:cubicBezTo>
                  <a:pt x="720789" y="757085"/>
                  <a:pt x="742950" y="773430"/>
                  <a:pt x="765810" y="788670"/>
                </a:cubicBezTo>
                <a:cubicBezTo>
                  <a:pt x="777240" y="796290"/>
                  <a:pt x="790386" y="801816"/>
                  <a:pt x="800100" y="811530"/>
                </a:cubicBezTo>
                <a:cubicBezTo>
                  <a:pt x="811530" y="822960"/>
                  <a:pt x="821972" y="835472"/>
                  <a:pt x="834390" y="845820"/>
                </a:cubicBezTo>
                <a:cubicBezTo>
                  <a:pt x="911936" y="910442"/>
                  <a:pt x="843758" y="843758"/>
                  <a:pt x="880110" y="88011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360585D0-5D85-3A4B-9935-EC6B520B7406}"/>
              </a:ext>
            </a:extLst>
          </p:cNvPr>
          <p:cNvSpPr txBox="1">
            <a:spLocks noChangeArrowheads="1"/>
          </p:cNvSpPr>
          <p:nvPr/>
        </p:nvSpPr>
        <p:spPr>
          <a:xfrm>
            <a:off x="3455368" y="1409753"/>
            <a:ext cx="5688632" cy="28083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acceptedFlows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totalThroughput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…	#</a:t>
            </a:r>
            <a:r>
              <a:rPr lang="en-US" altLang="zh-CN" dirty="0" err="1">
                <a:ea typeface="Cambria Math" panose="02040503050406030204" pitchFamily="18" charset="0"/>
              </a:rPr>
              <a:t>lastNode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8122723-188F-6141-8064-A9AB56D99754}"/>
              </a:ext>
            </a:extLst>
          </p:cNvPr>
          <p:cNvSpPr txBox="1">
            <a:spLocks noChangeArrowheads="1"/>
          </p:cNvSpPr>
          <p:nvPr/>
        </p:nvSpPr>
        <p:spPr>
          <a:xfrm>
            <a:off x="6679828" y="2504934"/>
            <a:ext cx="8496944" cy="4166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2	4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2	3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4	5	6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4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0	3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4	2	7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5	0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3	0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8	2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9	5	2	4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 </a:t>
            </a:r>
            <a:endParaRPr lang="en-US" altLang="zh-TW" sz="20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223334" y="329777"/>
              <a:ext cx="639000" cy="73368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334" y="311777"/>
                <a:ext cx="675000" cy="7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2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3655318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Deadline:</a:t>
            </a:r>
            <a:br>
              <a:rPr lang="en-US" altLang="zh-TW" dirty="0">
                <a:ea typeface="Cambria Math" panose="02040503050406030204" pitchFamily="18" charset="0"/>
              </a:rPr>
            </a:br>
            <a:r>
              <a:rPr lang="en-US" altLang="zh-TW" dirty="0">
                <a:ea typeface="Cambria Math" panose="02040503050406030204" pitchFamily="18" charset="0"/>
              </a:rPr>
              <a:t>3/26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E-course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ea typeface="Cambria Math" panose="02040503050406030204" pitchFamily="18" charset="0"/>
              </a:rPr>
              <a:t>C++ Source code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Local area network within a data center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Routing efficiency is critical to system performance and quality of service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Background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Routing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98119" y="2793815"/>
            <a:ext cx="4760782" cy="2723417"/>
            <a:chOff x="398119" y="2418982"/>
            <a:chExt cx="4760782" cy="2723417"/>
          </a:xfrm>
        </p:grpSpPr>
        <p:sp>
          <p:nvSpPr>
            <p:cNvPr id="8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9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35563" y="29577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17" name="Straight Connector 16"/>
            <p:cNvCxnSpPr>
              <a:stCxn id="8" idx="5"/>
              <a:endCxn id="16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85296" y="42151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29" name="Straight Connector 28"/>
            <p:cNvCxnSpPr>
              <a:stCxn id="26" idx="5"/>
              <a:endCxn id="28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7"/>
              <a:endCxn id="28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26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6" idx="6"/>
              <a:endCxn id="27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" idx="4"/>
              <a:endCxn id="16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6" idx="4"/>
              <a:endCxn id="27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90540" y="477306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53968" y="24189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50250" y="34948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79368" y="3508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31199" y="29882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231199" y="42128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/>
              <a:t>(A, F;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(A, F; 2)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3)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4)</a:t>
            </a:r>
          </a:p>
          <a:p>
            <a:pPr algn="ctr"/>
            <a:r>
              <a:rPr lang="en-US" altLang="zh-TW" sz="1800" b="1" dirty="0"/>
              <a:t>(B, C; 1)</a:t>
            </a:r>
          </a:p>
          <a:p>
            <a:pPr algn="ctr"/>
            <a:r>
              <a:rPr lang="en-US" altLang="zh-TW" sz="1800" b="1" dirty="0"/>
              <a:t>(B, D; 3)</a:t>
            </a:r>
          </a:p>
          <a:p>
            <a:pPr algn="ctr"/>
            <a:r>
              <a:rPr lang="en-US" altLang="zh-TW" sz="1800" b="1" dirty="0"/>
              <a:t>(A, B; 4)</a:t>
            </a:r>
          </a:p>
          <a:p>
            <a:pPr algn="ctr"/>
            <a:r>
              <a:rPr lang="en-US" altLang="zh-TW" sz="1800" b="1" dirty="0"/>
              <a:t>(A, C; 2)</a:t>
            </a:r>
          </a:p>
          <a:p>
            <a:pPr algn="ctr"/>
            <a:r>
              <a:rPr lang="en-US" altLang="zh-TW" sz="1800" b="1" dirty="0"/>
              <a:t>(D, F; 4)</a:t>
            </a:r>
          </a:p>
          <a:p>
            <a:pPr algn="ctr"/>
            <a:r>
              <a:rPr lang="en-US" altLang="zh-TW" sz="1800" b="1" dirty="0"/>
              <a:t>(E, F; 5)</a:t>
            </a:r>
          </a:p>
          <a:p>
            <a:pPr algn="ctr"/>
            <a:r>
              <a:rPr lang="en-US" altLang="zh-TW" sz="1800" b="1" dirty="0"/>
              <a:t>(B, C; 6)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(B, D; 1)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(C, E; 3)</a:t>
            </a:r>
          </a:p>
          <a:p>
            <a:pPr algn="ctr"/>
            <a:r>
              <a:rPr lang="en-US" altLang="zh-TW" sz="1800" b="1" dirty="0"/>
              <a:t>(C, E; 1)</a:t>
            </a:r>
            <a:endParaRPr lang="en-US" sz="18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Consider a scenario, where each </a:t>
            </a:r>
            <a:br>
              <a:rPr lang="en-US" altLang="zh-TW" dirty="0"/>
            </a:br>
            <a:r>
              <a:rPr lang="en-US" altLang="zh-TW" dirty="0"/>
              <a:t>request has a different size: </a:t>
            </a:r>
          </a:p>
        </p:txBody>
      </p:sp>
    </p:spTree>
    <p:extLst>
      <p:ext uri="{BB962C8B-B14F-4D97-AF65-F5344CB8AC3E}">
        <p14:creationId xmlns:p14="http://schemas.microsoft.com/office/powerpoint/2010/main" val="19383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Routing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</a:t>
            </a:fld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sz="1800" b="1" dirty="0"/>
              <a:t>(A, F; 1)</a:t>
            </a:r>
            <a:endParaRPr lang="en-US" sz="1800" dirty="0"/>
          </a:p>
          <a:p>
            <a:pPr algn="ctr"/>
            <a:r>
              <a:rPr lang="en-US" sz="1800" b="1" dirty="0"/>
              <a:t>(A, F; 2)</a:t>
            </a:r>
            <a:endParaRPr lang="en-US" sz="1800" dirty="0"/>
          </a:p>
          <a:p>
            <a:pPr algn="ctr"/>
            <a:r>
              <a:rPr lang="en-US" sz="1800" b="1" dirty="0"/>
              <a:t>(B, E; 1)</a:t>
            </a:r>
            <a:endParaRPr lang="en-US" sz="1800" dirty="0"/>
          </a:p>
          <a:p>
            <a:pPr algn="ctr"/>
            <a:r>
              <a:rPr lang="en-US" sz="1800" b="1" dirty="0"/>
              <a:t>(B, E; 3)</a:t>
            </a:r>
            <a:endParaRPr lang="en-US" sz="1800" dirty="0"/>
          </a:p>
          <a:p>
            <a:pPr algn="ctr"/>
            <a:r>
              <a:rPr lang="en-US" sz="1800" b="1" dirty="0"/>
              <a:t>(B, E; 4)</a:t>
            </a:r>
          </a:p>
          <a:p>
            <a:pPr algn="ctr"/>
            <a:r>
              <a:rPr lang="en-US" sz="1800" b="1" dirty="0"/>
              <a:t>(B, C; 1)</a:t>
            </a:r>
          </a:p>
          <a:p>
            <a:pPr algn="ctr"/>
            <a:r>
              <a:rPr lang="en-US" sz="1800" b="1" dirty="0"/>
              <a:t>(B, D; 3)</a:t>
            </a:r>
          </a:p>
          <a:p>
            <a:pPr algn="ctr"/>
            <a:r>
              <a:rPr lang="en-US" sz="1800" b="1" dirty="0"/>
              <a:t>(A, B; 4)</a:t>
            </a:r>
          </a:p>
          <a:p>
            <a:pPr algn="ctr"/>
            <a:r>
              <a:rPr lang="en-US" sz="1800" b="1" dirty="0"/>
              <a:t>(A, C; 2)</a:t>
            </a:r>
          </a:p>
          <a:p>
            <a:pPr algn="ctr"/>
            <a:r>
              <a:rPr lang="en-US" sz="1800" b="1" dirty="0"/>
              <a:t>(D, F; 4)</a:t>
            </a:r>
          </a:p>
          <a:p>
            <a:pPr algn="ctr"/>
            <a:r>
              <a:rPr lang="en-US" sz="1800" b="1" dirty="0"/>
              <a:t>(E, F; 5)</a:t>
            </a:r>
          </a:p>
          <a:p>
            <a:pPr algn="ctr"/>
            <a:r>
              <a:rPr lang="en-US" sz="1800" b="1" dirty="0"/>
              <a:t>(B, C; 6)</a:t>
            </a:r>
          </a:p>
          <a:p>
            <a:pPr algn="ctr"/>
            <a:r>
              <a:rPr lang="en-US" sz="1800" b="1" dirty="0"/>
              <a:t>(B, D; 2)</a:t>
            </a:r>
          </a:p>
          <a:p>
            <a:pPr algn="ctr"/>
            <a:r>
              <a:rPr lang="en-US" sz="1800" b="1" dirty="0"/>
              <a:t>(B, D; 1)</a:t>
            </a:r>
          </a:p>
          <a:p>
            <a:pPr algn="ctr"/>
            <a:r>
              <a:rPr lang="en-US" sz="1800" b="1" dirty="0"/>
              <a:t>(B, D; 2)</a:t>
            </a:r>
          </a:p>
          <a:p>
            <a:pPr algn="ctr"/>
            <a:r>
              <a:rPr lang="en-US" sz="1800" b="1" dirty="0"/>
              <a:t>(C, E; 3)</a:t>
            </a:r>
          </a:p>
          <a:p>
            <a:pPr algn="ctr"/>
            <a:r>
              <a:rPr lang="en-US" sz="1800" b="1" dirty="0"/>
              <a:t>(C, E; 1)</a:t>
            </a:r>
            <a:endParaRPr lang="en-US" sz="1800" dirty="0"/>
          </a:p>
        </p:txBody>
      </p:sp>
      <p:sp>
        <p:nvSpPr>
          <p:cNvPr id="7" name="L-Shape 6"/>
          <p:cNvSpPr/>
          <p:nvPr/>
        </p:nvSpPr>
        <p:spPr>
          <a:xfrm rot="18900000">
            <a:off x="6423663" y="1660362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18900000">
            <a:off x="6423661" y="216548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98119" y="2800014"/>
            <a:ext cx="4760782" cy="2789226"/>
            <a:chOff x="398119" y="2428305"/>
            <a:chExt cx="4760782" cy="2789226"/>
          </a:xfrm>
        </p:grpSpPr>
        <p:sp>
          <p:nvSpPr>
            <p:cNvPr id="8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9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1798" y="29622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17" name="Straight Connector 16"/>
            <p:cNvCxnSpPr>
              <a:stCxn id="8" idx="5"/>
              <a:endCxn id="16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36717" y="41985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29" name="Straight Connector 28"/>
            <p:cNvCxnSpPr>
              <a:stCxn id="26" idx="5"/>
              <a:endCxn id="28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7"/>
              <a:endCxn id="28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26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6" idx="6"/>
              <a:endCxn id="27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" idx="4"/>
              <a:endCxn id="16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6" idx="4"/>
              <a:endCxn id="27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317462" y="484819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2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2</a:t>
              </a:r>
              <a:r>
                <a:rPr lang="en-US" b="1" dirty="0"/>
                <a:t>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6249" y="2428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37449" y="353153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2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7434" y="3558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88309" y="29622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51102" y="43099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rgbClr val="0070C0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cxnSp>
          <p:nvCxnSpPr>
            <p:cNvPr id="33" name="Straight Connector 37"/>
            <p:cNvCxnSpPr/>
            <p:nvPr/>
          </p:nvCxnSpPr>
          <p:spPr>
            <a:xfrm>
              <a:off x="2033164" y="4889494"/>
              <a:ext cx="1356260" cy="509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98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Online Routing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requests are arrived in </a:t>
            </a:r>
            <a:br>
              <a:rPr lang="en-US" sz="2800" dirty="0"/>
            </a:br>
            <a:r>
              <a:rPr lang="en-US" sz="2800" dirty="0"/>
              <a:t>an online fashion.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/>
              <a:t>(A, F;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(A, F; 2)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3)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4)</a:t>
            </a:r>
          </a:p>
          <a:p>
            <a:pPr algn="ctr"/>
            <a:r>
              <a:rPr lang="en-US" altLang="zh-TW" sz="1800" b="1" dirty="0"/>
              <a:t>(B, C; 1)</a:t>
            </a:r>
          </a:p>
          <a:p>
            <a:pPr algn="ctr"/>
            <a:r>
              <a:rPr lang="en-US" altLang="zh-TW" sz="1800" b="1" dirty="0"/>
              <a:t>(B, D; 3)</a:t>
            </a:r>
          </a:p>
          <a:p>
            <a:pPr algn="ctr"/>
            <a:r>
              <a:rPr lang="en-US" altLang="zh-TW" sz="1800" b="1" dirty="0"/>
              <a:t>(A, B; 4)</a:t>
            </a:r>
          </a:p>
          <a:p>
            <a:pPr algn="ctr"/>
            <a:r>
              <a:rPr lang="en-US" altLang="zh-TW" sz="1800" b="1" dirty="0"/>
              <a:t>(A, C; 2)</a:t>
            </a:r>
          </a:p>
          <a:p>
            <a:pPr algn="ctr"/>
            <a:r>
              <a:rPr lang="en-US" altLang="zh-TW" sz="1800" b="1" dirty="0"/>
              <a:t>(D, F; 4)</a:t>
            </a:r>
          </a:p>
          <a:p>
            <a:pPr algn="ctr"/>
            <a:r>
              <a:rPr lang="en-US" altLang="zh-TW" sz="1800" b="1" dirty="0"/>
              <a:t>(E, F; 5)</a:t>
            </a:r>
          </a:p>
          <a:p>
            <a:pPr algn="ctr"/>
            <a:r>
              <a:rPr lang="en-US" altLang="zh-TW" sz="1800" b="1" dirty="0"/>
              <a:t>(B, C; 6)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(B, D; 1)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(C, E; 3)</a:t>
            </a:r>
          </a:p>
          <a:p>
            <a:pPr algn="ctr"/>
            <a:r>
              <a:rPr lang="en-US" altLang="zh-TW" sz="1800" b="1" dirty="0"/>
              <a:t>(C, E; 1)</a:t>
            </a:r>
            <a:endParaRPr lang="en-US" sz="1800" dirty="0"/>
          </a:p>
        </p:txBody>
      </p:sp>
      <p:grpSp>
        <p:nvGrpSpPr>
          <p:cNvPr id="54" name="群組 53"/>
          <p:cNvGrpSpPr/>
          <p:nvPr/>
        </p:nvGrpSpPr>
        <p:grpSpPr>
          <a:xfrm>
            <a:off x="398119" y="2793815"/>
            <a:ext cx="4760782" cy="2723417"/>
            <a:chOff x="398119" y="2418982"/>
            <a:chExt cx="4760782" cy="2723417"/>
          </a:xfrm>
        </p:grpSpPr>
        <p:sp>
          <p:nvSpPr>
            <p:cNvPr id="55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56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57" name="Straight Connector 9"/>
            <p:cNvCxnSpPr>
              <a:stCxn id="60" idx="7"/>
              <a:endCxn id="61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0"/>
            <p:cNvSpPr txBox="1"/>
            <p:nvPr/>
          </p:nvSpPr>
          <p:spPr>
            <a:xfrm>
              <a:off x="935563" y="29577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9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60" name="Straight Connector 16"/>
            <p:cNvCxnSpPr>
              <a:stCxn id="60" idx="5"/>
              <a:endCxn id="68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24"/>
            <p:cNvSpPr txBox="1"/>
            <p:nvPr/>
          </p:nvSpPr>
          <p:spPr>
            <a:xfrm>
              <a:off x="985296" y="42151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62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63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64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65" name="Straight Connector 28"/>
            <p:cNvCxnSpPr/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31"/>
            <p:cNvCxnSpPr/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4"/>
            <p:cNvCxnSpPr>
              <a:stCxn id="61" idx="6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7"/>
            <p:cNvCxnSpPr>
              <a:stCxn id="68" idx="6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40"/>
            <p:cNvCxnSpPr>
              <a:stCxn id="61" idx="4"/>
              <a:endCxn id="68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43"/>
            <p:cNvCxnSpPr/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48"/>
            <p:cNvSpPr txBox="1"/>
            <p:nvPr/>
          </p:nvSpPr>
          <p:spPr>
            <a:xfrm>
              <a:off x="2590540" y="477306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2" name="TextBox 49"/>
            <p:cNvSpPr txBox="1"/>
            <p:nvPr/>
          </p:nvSpPr>
          <p:spPr>
            <a:xfrm>
              <a:off x="2553968" y="24189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73" name="TextBox 53"/>
            <p:cNvSpPr txBox="1"/>
            <p:nvPr/>
          </p:nvSpPr>
          <p:spPr>
            <a:xfrm>
              <a:off x="1750250" y="34948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4" name="TextBox 54"/>
            <p:cNvSpPr txBox="1"/>
            <p:nvPr/>
          </p:nvSpPr>
          <p:spPr>
            <a:xfrm>
              <a:off x="3379368" y="3508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5" name="TextBox 55"/>
            <p:cNvSpPr txBox="1"/>
            <p:nvPr/>
          </p:nvSpPr>
          <p:spPr>
            <a:xfrm>
              <a:off x="4231199" y="29882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76" name="TextBox 56"/>
            <p:cNvSpPr txBox="1"/>
            <p:nvPr/>
          </p:nvSpPr>
          <p:spPr>
            <a:xfrm>
              <a:off x="4231199" y="42128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22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</a:t>
            </a:r>
            <a:r>
              <a:rPr lang="en-US" altLang="zh-TW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undirected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links</a:t>
            </a:r>
          </a:p>
          <a:p>
            <a:pPr lvl="1"/>
            <a:r>
              <a:rPr lang="en-US" altLang="zh-TW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Undirected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throughput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/>
              <p14:cNvContentPartPr/>
              <p14:nvPr/>
            </p14:nvContentPartPr>
            <p14:xfrm>
              <a:off x="1265367" y="2868857"/>
              <a:ext cx="1084680" cy="9792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7367" y="2850857"/>
                <a:ext cx="1120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筆跡 4"/>
              <p14:cNvContentPartPr/>
              <p14:nvPr/>
            </p14:nvContentPartPr>
            <p14:xfrm>
              <a:off x="2573247" y="297737"/>
              <a:ext cx="5869440" cy="2577960"/>
            </p14:xfrm>
          </p:contentPart>
        </mc:Choice>
        <mc:Fallback xmlns="">
          <p:pic>
            <p:nvPicPr>
              <p:cNvPr id="5" name="筆跡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5247" y="279737"/>
                <a:ext cx="5905440" cy="26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筆跡 8"/>
              <p14:cNvContentPartPr/>
              <p14:nvPr/>
            </p14:nvContentPartPr>
            <p14:xfrm>
              <a:off x="8431527" y="1095137"/>
              <a:ext cx="170640" cy="170640"/>
            </p14:xfrm>
          </p:contentPart>
        </mc:Choice>
        <mc:Fallback xmlns="">
          <p:pic>
            <p:nvPicPr>
              <p:cNvPr id="9" name="筆跡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3527" y="1077137"/>
                <a:ext cx="206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筆跡 10"/>
              <p14:cNvContentPartPr/>
              <p14:nvPr/>
            </p14:nvContentPartPr>
            <p14:xfrm>
              <a:off x="8431527" y="1648097"/>
              <a:ext cx="415080" cy="3564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3527" y="1630097"/>
                <a:ext cx="4510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筆跡 13"/>
              <p14:cNvContentPartPr/>
              <p14:nvPr/>
            </p14:nvContentPartPr>
            <p14:xfrm>
              <a:off x="4508247" y="3214817"/>
              <a:ext cx="776520" cy="49680"/>
            </p14:xfrm>
          </p:contentPart>
        </mc:Choice>
        <mc:Fallback xmlns="">
          <p:pic>
            <p:nvPicPr>
              <p:cNvPr id="14" name="筆跡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0247" y="3196817"/>
                <a:ext cx="8125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筆跡 15"/>
              <p14:cNvContentPartPr/>
              <p14:nvPr/>
            </p14:nvContentPartPr>
            <p14:xfrm>
              <a:off x="1275807" y="3400937"/>
              <a:ext cx="1446480" cy="151920"/>
            </p14:xfrm>
          </p:contentPart>
        </mc:Choice>
        <mc:Fallback xmlns="">
          <p:pic>
            <p:nvPicPr>
              <p:cNvPr id="16" name="筆跡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7807" y="3382937"/>
                <a:ext cx="1482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筆跡 19"/>
              <p14:cNvContentPartPr/>
              <p14:nvPr/>
            </p14:nvContentPartPr>
            <p14:xfrm>
              <a:off x="2668647" y="3189617"/>
              <a:ext cx="5189040" cy="672120"/>
            </p14:xfrm>
          </p:contentPart>
        </mc:Choice>
        <mc:Fallback xmlns="">
          <p:pic>
            <p:nvPicPr>
              <p:cNvPr id="20" name="筆跡 1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0647" y="3171617"/>
                <a:ext cx="522504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筆跡 22"/>
              <p14:cNvContentPartPr/>
              <p14:nvPr/>
            </p14:nvContentPartPr>
            <p14:xfrm>
              <a:off x="7836087" y="3168377"/>
              <a:ext cx="138600" cy="149400"/>
            </p14:xfrm>
          </p:contentPart>
        </mc:Choice>
        <mc:Fallback xmlns="">
          <p:pic>
            <p:nvPicPr>
              <p:cNvPr id="23" name="筆跡 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18087" y="3150377"/>
                <a:ext cx="174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筆跡 24"/>
              <p14:cNvContentPartPr/>
              <p14:nvPr/>
            </p14:nvContentPartPr>
            <p14:xfrm>
              <a:off x="5571327" y="3051377"/>
              <a:ext cx="1202040" cy="256320"/>
            </p14:xfrm>
          </p:contentPart>
        </mc:Choice>
        <mc:Fallback xmlns="">
          <p:pic>
            <p:nvPicPr>
              <p:cNvPr id="25" name="筆跡 2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53327" y="3033377"/>
                <a:ext cx="12380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筆跡 26"/>
              <p14:cNvContentPartPr/>
              <p14:nvPr/>
            </p14:nvContentPartPr>
            <p14:xfrm>
              <a:off x="6719007" y="3083417"/>
              <a:ext cx="33120" cy="74880"/>
            </p14:xfrm>
          </p:contentPart>
        </mc:Choice>
        <mc:Fallback xmlns="">
          <p:pic>
            <p:nvPicPr>
              <p:cNvPr id="27" name="筆跡 2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01007" y="3065417"/>
                <a:ext cx="691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筆跡 28"/>
              <p14:cNvContentPartPr/>
              <p14:nvPr/>
            </p14:nvContentPartPr>
            <p14:xfrm>
              <a:off x="6794247" y="3051377"/>
              <a:ext cx="106560" cy="85680"/>
            </p14:xfrm>
          </p:contentPart>
        </mc:Choice>
        <mc:Fallback xmlns="">
          <p:pic>
            <p:nvPicPr>
              <p:cNvPr id="29" name="筆跡 2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76247" y="3033377"/>
                <a:ext cx="1425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筆跡 30"/>
              <p14:cNvContentPartPr/>
              <p14:nvPr/>
            </p14:nvContentPartPr>
            <p14:xfrm>
              <a:off x="3317367" y="3434417"/>
              <a:ext cx="468360" cy="36000"/>
            </p14:xfrm>
          </p:contentPart>
        </mc:Choice>
        <mc:Fallback xmlns="">
          <p:pic>
            <p:nvPicPr>
              <p:cNvPr id="31" name="筆跡 3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99367" y="3416417"/>
                <a:ext cx="504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筆跡 32"/>
              <p14:cNvContentPartPr/>
              <p14:nvPr/>
            </p14:nvContentPartPr>
            <p14:xfrm>
              <a:off x="4008567" y="3147137"/>
              <a:ext cx="4572360" cy="883080"/>
            </p14:xfrm>
          </p:contentPart>
        </mc:Choice>
        <mc:Fallback xmlns="">
          <p:pic>
            <p:nvPicPr>
              <p:cNvPr id="33" name="筆跡 3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90567" y="3129137"/>
                <a:ext cx="460836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筆跡 34"/>
              <p14:cNvContentPartPr/>
              <p14:nvPr/>
            </p14:nvContentPartPr>
            <p14:xfrm>
              <a:off x="8548527" y="3179177"/>
              <a:ext cx="106560" cy="138600"/>
            </p14:xfrm>
          </p:contentPart>
        </mc:Choice>
        <mc:Fallback xmlns="">
          <p:pic>
            <p:nvPicPr>
              <p:cNvPr id="35" name="筆跡 3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30527" y="3161177"/>
                <a:ext cx="1425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7" name="筆跡 36"/>
              <p14:cNvContentPartPr/>
              <p14:nvPr/>
            </p14:nvContentPartPr>
            <p14:xfrm>
              <a:off x="7102407" y="4370057"/>
              <a:ext cx="330120" cy="360"/>
            </p14:xfrm>
          </p:contentPart>
        </mc:Choice>
        <mc:Fallback xmlns="">
          <p:pic>
            <p:nvPicPr>
              <p:cNvPr id="37" name="筆跡 3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84407" y="4352057"/>
                <a:ext cx="3661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筆跡 38"/>
              <p14:cNvContentPartPr/>
              <p14:nvPr/>
            </p14:nvContentPartPr>
            <p14:xfrm>
              <a:off x="1063407" y="6493697"/>
              <a:ext cx="1690920" cy="206640"/>
            </p14:xfrm>
          </p:contentPart>
        </mc:Choice>
        <mc:Fallback xmlns="">
          <p:pic>
            <p:nvPicPr>
              <p:cNvPr id="39" name="筆跡 3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5407" y="6475697"/>
                <a:ext cx="1726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筆跡 41"/>
              <p14:cNvContentPartPr/>
              <p14:nvPr/>
            </p14:nvContentPartPr>
            <p14:xfrm>
              <a:off x="3189927" y="4625297"/>
              <a:ext cx="4373280" cy="1914120"/>
            </p14:xfrm>
          </p:contentPart>
        </mc:Choice>
        <mc:Fallback xmlns="">
          <p:pic>
            <p:nvPicPr>
              <p:cNvPr id="42" name="筆跡 4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71927" y="4607297"/>
                <a:ext cx="4409280" cy="19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筆跡 42"/>
              <p14:cNvContentPartPr/>
              <p14:nvPr/>
            </p14:nvContentPartPr>
            <p14:xfrm>
              <a:off x="7485447" y="4635737"/>
              <a:ext cx="181080" cy="74880"/>
            </p14:xfrm>
          </p:contentPart>
        </mc:Choice>
        <mc:Fallback xmlns="">
          <p:pic>
            <p:nvPicPr>
              <p:cNvPr id="43" name="筆跡 42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67447" y="4617737"/>
                <a:ext cx="2170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筆跡 44"/>
              <p14:cNvContentPartPr/>
              <p14:nvPr/>
            </p14:nvContentPartPr>
            <p14:xfrm>
              <a:off x="201927" y="-21223"/>
              <a:ext cx="649080" cy="585000"/>
            </p14:xfrm>
          </p:contentPart>
        </mc:Choice>
        <mc:Fallback xmlns="">
          <p:pic>
            <p:nvPicPr>
              <p:cNvPr id="45" name="筆跡 4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3927" y="-39223"/>
                <a:ext cx="685080" cy="6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r>
              <a:rPr lang="en-US" altLang="zh-TW">
                <a:ea typeface="新細明體" panose="02020500000000000000" pitchFamily="18" charset="-120"/>
              </a:rPr>
              <a:t/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Accept or reject a flow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7504" y="1537592"/>
                <a:ext cx="6048672" cy="549180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>
                    <a:ea typeface="Cambria Math" panose="02040503050406030204" pitchFamily="18" charset="0"/>
                  </a:rPr>
                  <a:t>Designated Algorithm: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minimum of double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each edge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Examine the current requested flow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 size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find the shortest path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(i.e., the path with the smallest sum of edge costs)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all edges on the path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can accommodate this flow (i.e.,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then accept the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otherwise, reject it and go to step 5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After accepting a flow, update</a:t>
                </a:r>
                <a:b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𝑐𝑎𝑝𝑎𝑐𝑖𝑡𝑦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each edge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TW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 to step 2 and examine the next requested flow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until no next one exists</a:t>
                </a:r>
                <a:endParaRPr lang="en-US" altLang="zh-TW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537592"/>
                <a:ext cx="6048672" cy="5491808"/>
              </a:xfrm>
              <a:prstGeom prst="rect">
                <a:avLst/>
              </a:prstGeom>
              <a:blipFill>
                <a:blip r:embed="rId3"/>
                <a:stretch>
                  <a:fillRect l="-1464" t="-1617" r="-1046" b="-6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F5D68CC-9A5F-1845-98C0-47654C8C238B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2CEF2B-0BCC-FA47-826A-2D00B588C2DF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/>
              <p14:cNvContentPartPr/>
              <p14:nvPr/>
            </p14:nvContentPartPr>
            <p14:xfrm>
              <a:off x="10767" y="287012"/>
              <a:ext cx="937440" cy="638280"/>
            </p14:xfrm>
          </p:contentPart>
        </mc:Choice>
        <mc:Fallback xmlns="">
          <p:pic>
            <p:nvPicPr>
              <p:cNvPr id="3" name="筆跡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33" y="269012"/>
                <a:ext cx="973440" cy="6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筆跡 16"/>
              <p14:cNvContentPartPr/>
              <p14:nvPr/>
            </p14:nvContentPartPr>
            <p14:xfrm>
              <a:off x="1797120" y="298440"/>
              <a:ext cx="6840" cy="184836"/>
            </p14:xfrm>
          </p:contentPart>
        </mc:Choice>
        <mc:Fallback>
          <p:pic>
            <p:nvPicPr>
              <p:cNvPr id="17" name="筆跡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7760" y="289072"/>
                <a:ext cx="25560" cy="203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筆跡 34"/>
              <p14:cNvContentPartPr/>
              <p14:nvPr/>
            </p14:nvContentPartPr>
            <p14:xfrm>
              <a:off x="2041233" y="260280"/>
              <a:ext cx="379047" cy="1728156"/>
            </p14:xfrm>
          </p:contentPart>
        </mc:Choice>
        <mc:Fallback>
          <p:pic>
            <p:nvPicPr>
              <p:cNvPr id="35" name="筆跡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3235" y="250919"/>
                <a:ext cx="415044" cy="175551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3" name="內容版面配置區 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647907"/>
              </p:ext>
            </p:extLst>
          </p:nvPr>
        </p:nvGraphicFramePr>
        <p:xfrm>
          <a:off x="663891" y="2132856"/>
          <a:ext cx="8156580" cy="22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15">
                  <a:extLst>
                    <a:ext uri="{9D8B030D-6E8A-4147-A177-3AD203B41FA5}">
                      <a16:colId xmlns:a16="http://schemas.microsoft.com/office/drawing/2014/main" val="3439234828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438945133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430189136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219237682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976631495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824049372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00324319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1564075544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114299299"/>
                    </a:ext>
                  </a:extLst>
                </a:gridCol>
                <a:gridCol w="679715">
                  <a:extLst>
                    <a:ext uri="{9D8B030D-6E8A-4147-A177-3AD203B41FA5}">
                      <a16:colId xmlns:a16="http://schemas.microsoft.com/office/drawing/2014/main" val="2943631546"/>
                    </a:ext>
                  </a:extLst>
                </a:gridCol>
                <a:gridCol w="521465">
                  <a:extLst>
                    <a:ext uri="{9D8B030D-6E8A-4147-A177-3AD203B41FA5}">
                      <a16:colId xmlns:a16="http://schemas.microsoft.com/office/drawing/2014/main" val="2490774860"/>
                    </a:ext>
                  </a:extLst>
                </a:gridCol>
                <a:gridCol w="837965">
                  <a:extLst>
                    <a:ext uri="{9D8B030D-6E8A-4147-A177-3AD203B41FA5}">
                      <a16:colId xmlns:a16="http://schemas.microsoft.com/office/drawing/2014/main" val="39365642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0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0….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0....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51487"/>
                  </a:ext>
                </a:extLst>
              </a:tr>
              <a:tr h="4104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3+1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3+10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15+12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35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13+4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37751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00565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218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筆跡 45"/>
              <p14:cNvContentPartPr/>
              <p14:nvPr/>
            </p14:nvContentPartPr>
            <p14:xfrm>
              <a:off x="3823953" y="1643916"/>
              <a:ext cx="887760" cy="489960"/>
            </p14:xfrm>
          </p:contentPart>
        </mc:Choice>
        <mc:Fallback>
          <p:pic>
            <p:nvPicPr>
              <p:cNvPr id="46" name="筆跡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5953" y="1625916"/>
                <a:ext cx="923760" cy="5259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02944"/>
              </p:ext>
            </p:extLst>
          </p:nvPr>
        </p:nvGraphicFramePr>
        <p:xfrm>
          <a:off x="1219827" y="5229200"/>
          <a:ext cx="70245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58">
                  <a:extLst>
                    <a:ext uri="{9D8B030D-6E8A-4147-A177-3AD203B41FA5}">
                      <a16:colId xmlns:a16="http://schemas.microsoft.com/office/drawing/2014/main" val="3524988481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539263231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1465698034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1544331840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3905786631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2880579663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1753407134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1192620355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3019687466"/>
                    </a:ext>
                  </a:extLst>
                </a:gridCol>
                <a:gridCol w="702458">
                  <a:extLst>
                    <a:ext uri="{9D8B030D-6E8A-4147-A177-3AD203B41FA5}">
                      <a16:colId xmlns:a16="http://schemas.microsoft.com/office/drawing/2014/main" val="358359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733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2" name="筆跡 61"/>
              <p14:cNvContentPartPr/>
              <p14:nvPr/>
            </p14:nvContentPartPr>
            <p14:xfrm>
              <a:off x="1587600" y="844560"/>
              <a:ext cx="476640" cy="197436"/>
            </p14:xfrm>
          </p:contentPart>
        </mc:Choice>
        <mc:Fallback>
          <p:pic>
            <p:nvPicPr>
              <p:cNvPr id="62" name="筆跡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8240" y="835193"/>
                <a:ext cx="495360" cy="216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9" name="筆跡 68"/>
              <p14:cNvContentPartPr/>
              <p14:nvPr/>
            </p14:nvContentPartPr>
            <p14:xfrm>
              <a:off x="1555920" y="539640"/>
              <a:ext cx="527400" cy="279876"/>
            </p14:xfrm>
          </p:contentPart>
        </mc:Choice>
        <mc:Fallback>
          <p:pic>
            <p:nvPicPr>
              <p:cNvPr id="69" name="筆跡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6560" y="530275"/>
                <a:ext cx="546120" cy="29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筆跡 71"/>
              <p14:cNvContentPartPr/>
              <p14:nvPr/>
            </p14:nvContentPartPr>
            <p14:xfrm>
              <a:off x="723960" y="819000"/>
              <a:ext cx="464040" cy="222996"/>
            </p14:xfrm>
          </p:contentPart>
        </mc:Choice>
        <mc:Fallback>
          <p:pic>
            <p:nvPicPr>
              <p:cNvPr id="72" name="筆跡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600" y="809633"/>
                <a:ext cx="482760" cy="24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筆跡 72"/>
              <p14:cNvContentPartPr/>
              <p14:nvPr/>
            </p14:nvContentPartPr>
            <p14:xfrm>
              <a:off x="711393" y="1060716"/>
              <a:ext cx="425847" cy="273240"/>
            </p14:xfrm>
          </p:contentPart>
        </mc:Choice>
        <mc:Fallback>
          <p:pic>
            <p:nvPicPr>
              <p:cNvPr id="73" name="筆跡 7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2034" y="1051356"/>
                <a:ext cx="444566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" name="筆跡 75"/>
              <p14:cNvContentPartPr/>
              <p14:nvPr/>
            </p14:nvContentPartPr>
            <p14:xfrm>
              <a:off x="609513" y="654120"/>
              <a:ext cx="286167" cy="546996"/>
            </p14:xfrm>
          </p:contentPart>
        </mc:Choice>
        <mc:Fallback>
          <p:pic>
            <p:nvPicPr>
              <p:cNvPr id="76" name="筆跡 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1515" y="644757"/>
                <a:ext cx="313524" cy="57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7" name="筆跡 76"/>
              <p14:cNvContentPartPr/>
              <p14:nvPr/>
            </p14:nvContentPartPr>
            <p14:xfrm>
              <a:off x="1758993" y="1041480"/>
              <a:ext cx="203760" cy="127596"/>
            </p14:xfrm>
          </p:contentPart>
        </mc:Choice>
        <mc:Fallback>
          <p:pic>
            <p:nvPicPr>
              <p:cNvPr id="77" name="筆跡 7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9633" y="1032109"/>
                <a:ext cx="222480" cy="146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8" name="筆跡 77"/>
              <p14:cNvContentPartPr/>
              <p14:nvPr/>
            </p14:nvContentPartPr>
            <p14:xfrm>
              <a:off x="1283793" y="1327320"/>
              <a:ext cx="1237647" cy="501996"/>
            </p14:xfrm>
          </p:contentPart>
        </mc:Choice>
        <mc:Fallback>
          <p:pic>
            <p:nvPicPr>
              <p:cNvPr id="78" name="筆跡 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65793" y="1317957"/>
                <a:ext cx="1265006" cy="520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9" name="筆跡 78"/>
              <p14:cNvContentPartPr/>
              <p14:nvPr/>
            </p14:nvContentPartPr>
            <p14:xfrm>
              <a:off x="851073" y="743040"/>
              <a:ext cx="1543287" cy="825996"/>
            </p14:xfrm>
          </p:contentPart>
        </mc:Choice>
        <mc:Fallback>
          <p:pic>
            <p:nvPicPr>
              <p:cNvPr id="79" name="筆跡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1713" y="733678"/>
                <a:ext cx="1562007" cy="8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筆跡 93"/>
              <p14:cNvContentPartPr/>
              <p14:nvPr/>
            </p14:nvContentPartPr>
            <p14:xfrm>
              <a:off x="3841953" y="4524636"/>
              <a:ext cx="1875600" cy="1821240"/>
            </p14:xfrm>
          </p:contentPart>
        </mc:Choice>
        <mc:Fallback>
          <p:pic>
            <p:nvPicPr>
              <p:cNvPr id="94" name="筆跡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23953" y="4506636"/>
                <a:ext cx="1906200" cy="18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4" name="筆跡 103"/>
              <p14:cNvContentPartPr/>
              <p14:nvPr/>
            </p14:nvContentPartPr>
            <p14:xfrm>
              <a:off x="123513" y="3630036"/>
              <a:ext cx="55800" cy="283680"/>
            </p14:xfrm>
          </p:contentPart>
        </mc:Choice>
        <mc:Fallback>
          <p:pic>
            <p:nvPicPr>
              <p:cNvPr id="104" name="筆跡 10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913" y="3617436"/>
                <a:ext cx="810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5" name="筆跡 104"/>
              <p14:cNvContentPartPr/>
              <p14:nvPr/>
            </p14:nvContentPartPr>
            <p14:xfrm>
              <a:off x="240153" y="3629316"/>
              <a:ext cx="46440" cy="120960"/>
            </p14:xfrm>
          </p:contentPart>
        </mc:Choice>
        <mc:Fallback>
          <p:pic>
            <p:nvPicPr>
              <p:cNvPr id="105" name="筆跡 1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7553" y="3616716"/>
                <a:ext cx="716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" name="筆跡 105"/>
              <p14:cNvContentPartPr/>
              <p14:nvPr/>
            </p14:nvContentPartPr>
            <p14:xfrm>
              <a:off x="369393" y="3649476"/>
              <a:ext cx="46440" cy="97200"/>
            </p14:xfrm>
          </p:contentPart>
        </mc:Choice>
        <mc:Fallback>
          <p:pic>
            <p:nvPicPr>
              <p:cNvPr id="106" name="筆跡 10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6793" y="3636876"/>
                <a:ext cx="71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7" name="筆跡 106"/>
              <p14:cNvContentPartPr/>
              <p14:nvPr/>
            </p14:nvContentPartPr>
            <p14:xfrm>
              <a:off x="488553" y="3630036"/>
              <a:ext cx="75240" cy="92520"/>
            </p14:xfrm>
          </p:contentPart>
        </mc:Choice>
        <mc:Fallback>
          <p:pic>
            <p:nvPicPr>
              <p:cNvPr id="107" name="筆跡 10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5953" y="3617436"/>
                <a:ext cx="100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8" name="筆跡 107"/>
              <p14:cNvContentPartPr/>
              <p14:nvPr/>
            </p14:nvContentPartPr>
            <p14:xfrm>
              <a:off x="461913" y="3703836"/>
              <a:ext cx="120240" cy="92520"/>
            </p14:xfrm>
          </p:contentPart>
        </mc:Choice>
        <mc:Fallback>
          <p:pic>
            <p:nvPicPr>
              <p:cNvPr id="108" name="筆跡 10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9313" y="3691236"/>
                <a:ext cx="145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9" name="筆跡 108"/>
              <p14:cNvContentPartPr/>
              <p14:nvPr/>
            </p14:nvContentPartPr>
            <p14:xfrm>
              <a:off x="654153" y="3648396"/>
              <a:ext cx="140400" cy="194400"/>
            </p14:xfrm>
          </p:contentPart>
        </mc:Choice>
        <mc:Fallback>
          <p:pic>
            <p:nvPicPr>
              <p:cNvPr id="109" name="筆跡 10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1553" y="3635796"/>
                <a:ext cx="165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0" name="筆跡 109"/>
              <p14:cNvContentPartPr/>
              <p14:nvPr/>
            </p14:nvContentPartPr>
            <p14:xfrm>
              <a:off x="674313" y="3759276"/>
              <a:ext cx="9360" cy="46440"/>
            </p14:xfrm>
          </p:contentPart>
        </mc:Choice>
        <mc:Fallback>
          <p:pic>
            <p:nvPicPr>
              <p:cNvPr id="110" name="筆跡 10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713" y="3746676"/>
                <a:ext cx="34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筆跡 110"/>
              <p14:cNvContentPartPr/>
              <p14:nvPr/>
            </p14:nvContentPartPr>
            <p14:xfrm>
              <a:off x="868353" y="3676116"/>
              <a:ext cx="83520" cy="9720"/>
            </p14:xfrm>
          </p:contentPart>
        </mc:Choice>
        <mc:Fallback>
          <p:pic>
            <p:nvPicPr>
              <p:cNvPr id="111" name="筆跡 11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5753" y="3663516"/>
                <a:ext cx="1087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筆跡 111"/>
              <p14:cNvContentPartPr/>
              <p14:nvPr/>
            </p14:nvContentPartPr>
            <p14:xfrm>
              <a:off x="920193" y="3620676"/>
              <a:ext cx="31680" cy="185040"/>
            </p14:xfrm>
          </p:contentPart>
        </mc:Choice>
        <mc:Fallback>
          <p:pic>
            <p:nvPicPr>
              <p:cNvPr id="112" name="筆跡 11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7593" y="3608076"/>
                <a:ext cx="56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筆跡 112"/>
              <p14:cNvContentPartPr/>
              <p14:nvPr/>
            </p14:nvContentPartPr>
            <p14:xfrm>
              <a:off x="969873" y="3666756"/>
              <a:ext cx="28080" cy="360"/>
            </p14:xfrm>
          </p:contentPart>
        </mc:Choice>
        <mc:Fallback>
          <p:pic>
            <p:nvPicPr>
              <p:cNvPr id="113" name="筆跡 11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57273" y="3654156"/>
                <a:ext cx="53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4" name="筆跡 113"/>
              <p14:cNvContentPartPr/>
              <p14:nvPr/>
            </p14:nvContentPartPr>
            <p14:xfrm>
              <a:off x="1459113" y="3721116"/>
              <a:ext cx="92880" cy="132480"/>
            </p14:xfrm>
          </p:contentPart>
        </mc:Choice>
        <mc:Fallback>
          <p:pic>
            <p:nvPicPr>
              <p:cNvPr id="114" name="筆跡 11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46513" y="3708516"/>
                <a:ext cx="118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筆跡 114"/>
              <p14:cNvContentPartPr/>
              <p14:nvPr/>
            </p14:nvContentPartPr>
            <p14:xfrm>
              <a:off x="1615353" y="3731196"/>
              <a:ext cx="47520" cy="83880"/>
            </p14:xfrm>
          </p:contentPart>
        </mc:Choice>
        <mc:Fallback>
          <p:pic>
            <p:nvPicPr>
              <p:cNvPr id="115" name="筆跡 11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02753" y="3718596"/>
                <a:ext cx="727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6" name="筆跡 115"/>
              <p14:cNvContentPartPr/>
              <p14:nvPr/>
            </p14:nvContentPartPr>
            <p14:xfrm>
              <a:off x="1699593" y="3703836"/>
              <a:ext cx="65880" cy="175680"/>
            </p14:xfrm>
          </p:contentPart>
        </mc:Choice>
        <mc:Fallback>
          <p:pic>
            <p:nvPicPr>
              <p:cNvPr id="116" name="筆跡 11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86993" y="3691236"/>
                <a:ext cx="910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7" name="筆跡 116"/>
              <p14:cNvContentPartPr/>
              <p14:nvPr/>
            </p14:nvContentPartPr>
            <p14:xfrm>
              <a:off x="1838193" y="3731196"/>
              <a:ext cx="74160" cy="9720"/>
            </p14:xfrm>
          </p:contentPart>
        </mc:Choice>
        <mc:Fallback>
          <p:pic>
            <p:nvPicPr>
              <p:cNvPr id="117" name="筆跡 11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25593" y="3718596"/>
                <a:ext cx="99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8" name="筆跡 117"/>
              <p14:cNvContentPartPr/>
              <p14:nvPr/>
            </p14:nvContentPartPr>
            <p14:xfrm>
              <a:off x="1874913" y="3639036"/>
              <a:ext cx="46440" cy="203760"/>
            </p14:xfrm>
          </p:contentPart>
        </mc:Choice>
        <mc:Fallback>
          <p:pic>
            <p:nvPicPr>
              <p:cNvPr id="118" name="筆跡 11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62313" y="3626436"/>
                <a:ext cx="71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筆跡 118"/>
              <p14:cNvContentPartPr/>
              <p14:nvPr/>
            </p14:nvContentPartPr>
            <p14:xfrm>
              <a:off x="1911993" y="3740556"/>
              <a:ext cx="46440" cy="360"/>
            </p14:xfrm>
          </p:contentPart>
        </mc:Choice>
        <mc:Fallback>
          <p:pic>
            <p:nvPicPr>
              <p:cNvPr id="119" name="筆跡 11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99393" y="3727956"/>
                <a:ext cx="71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8" name="筆跡 167"/>
              <p14:cNvContentPartPr/>
              <p14:nvPr/>
            </p14:nvContentPartPr>
            <p14:xfrm>
              <a:off x="7250433" y="1736436"/>
              <a:ext cx="859320" cy="1616760"/>
            </p14:xfrm>
          </p:contentPart>
        </mc:Choice>
        <mc:Fallback>
          <p:pic>
            <p:nvPicPr>
              <p:cNvPr id="168" name="筆跡 16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37833" y="1723836"/>
                <a:ext cx="884520" cy="16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2" name="筆跡 171"/>
              <p14:cNvContentPartPr/>
              <p14:nvPr/>
            </p14:nvContentPartPr>
            <p14:xfrm>
              <a:off x="5578593" y="1126956"/>
              <a:ext cx="3556440" cy="730080"/>
            </p14:xfrm>
          </p:contentPart>
        </mc:Choice>
        <mc:Fallback>
          <p:pic>
            <p:nvPicPr>
              <p:cNvPr id="172" name="筆跡 17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65993" y="1114356"/>
                <a:ext cx="358164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5" name="筆跡 184"/>
              <p14:cNvContentPartPr/>
              <p14:nvPr/>
            </p14:nvContentPartPr>
            <p14:xfrm>
              <a:off x="6520713" y="1597836"/>
              <a:ext cx="1099800" cy="1819800"/>
            </p14:xfrm>
          </p:contentPart>
        </mc:Choice>
        <mc:Fallback>
          <p:pic>
            <p:nvPicPr>
              <p:cNvPr id="185" name="筆跡 18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08113" y="1585236"/>
                <a:ext cx="1125000" cy="18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0" name="筆跡 189"/>
              <p14:cNvContentPartPr/>
              <p14:nvPr/>
            </p14:nvContentPartPr>
            <p14:xfrm>
              <a:off x="3064353" y="311196"/>
              <a:ext cx="807120" cy="538920"/>
            </p14:xfrm>
          </p:contentPart>
        </mc:Choice>
        <mc:Fallback>
          <p:pic>
            <p:nvPicPr>
              <p:cNvPr id="190" name="筆跡 18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46353" y="293196"/>
                <a:ext cx="8431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92" name="筆跡 191"/>
              <p14:cNvContentPartPr/>
              <p14:nvPr/>
            </p14:nvContentPartPr>
            <p14:xfrm>
              <a:off x="4368633" y="3610956"/>
              <a:ext cx="3242880" cy="1728000"/>
            </p14:xfrm>
          </p:contentPart>
        </mc:Choice>
        <mc:Fallback>
          <p:pic>
            <p:nvPicPr>
              <p:cNvPr id="192" name="筆跡 19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56033" y="3598356"/>
                <a:ext cx="3268080" cy="17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97" name="筆跡 196"/>
              <p14:cNvContentPartPr/>
              <p14:nvPr/>
            </p14:nvContentPartPr>
            <p14:xfrm>
              <a:off x="7629153" y="2999316"/>
              <a:ext cx="148320" cy="132120"/>
            </p14:xfrm>
          </p:contentPart>
        </mc:Choice>
        <mc:Fallback>
          <p:pic>
            <p:nvPicPr>
              <p:cNvPr id="197" name="筆跡 19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16553" y="2986716"/>
                <a:ext cx="1735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98" name="筆跡 197"/>
              <p14:cNvContentPartPr/>
              <p14:nvPr/>
            </p14:nvContentPartPr>
            <p14:xfrm>
              <a:off x="7610793" y="3630036"/>
              <a:ext cx="92520" cy="185040"/>
            </p14:xfrm>
          </p:contentPart>
        </mc:Choice>
        <mc:Fallback>
          <p:pic>
            <p:nvPicPr>
              <p:cNvPr id="198" name="筆跡 19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598193" y="3617436"/>
                <a:ext cx="117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9" name="筆跡 198"/>
              <p14:cNvContentPartPr/>
              <p14:nvPr/>
            </p14:nvContentPartPr>
            <p14:xfrm>
              <a:off x="3094233" y="3084996"/>
              <a:ext cx="4803480" cy="2143080"/>
            </p14:xfrm>
          </p:contentPart>
        </mc:Choice>
        <mc:Fallback>
          <p:pic>
            <p:nvPicPr>
              <p:cNvPr id="199" name="筆跡 19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81633" y="3072396"/>
                <a:ext cx="4828680" cy="21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0" name="筆跡 199"/>
              <p14:cNvContentPartPr/>
              <p14:nvPr/>
            </p14:nvContentPartPr>
            <p14:xfrm>
              <a:off x="2650713" y="280956"/>
              <a:ext cx="5948640" cy="1206360"/>
            </p14:xfrm>
          </p:contentPart>
        </mc:Choice>
        <mc:Fallback>
          <p:pic>
            <p:nvPicPr>
              <p:cNvPr id="200" name="筆跡 19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38113" y="268356"/>
                <a:ext cx="597384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1" name="筆跡 200"/>
              <p14:cNvContentPartPr/>
              <p14:nvPr/>
            </p14:nvContentPartPr>
            <p14:xfrm>
              <a:off x="8423673" y="1126956"/>
              <a:ext cx="185760" cy="122040"/>
            </p14:xfrm>
          </p:contentPart>
        </mc:Choice>
        <mc:Fallback>
          <p:pic>
            <p:nvPicPr>
              <p:cNvPr id="201" name="筆跡 20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11073" y="1114356"/>
                <a:ext cx="2109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2" name="筆跡 201"/>
              <p14:cNvContentPartPr/>
              <p14:nvPr/>
            </p14:nvContentPartPr>
            <p14:xfrm>
              <a:off x="2401593" y="1690356"/>
              <a:ext cx="194040" cy="360"/>
            </p14:xfrm>
          </p:contentPart>
        </mc:Choice>
        <mc:Fallback>
          <p:pic>
            <p:nvPicPr>
              <p:cNvPr id="202" name="筆跡 20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88993" y="1677756"/>
                <a:ext cx="21924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Why does the algorithm work?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It chooses the path that avoids the link with a heavy load</a:t>
            </a: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What can be added to improve the performance?</a:t>
            </a:r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Discussion &amp; bonus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12194</TotalTime>
  <Words>901</Words>
  <Application>Microsoft Office PowerPoint</Application>
  <PresentationFormat>如螢幕大小 (4:3)</PresentationFormat>
  <Paragraphs>347</Paragraphs>
  <Slides>16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LingWai SC Medium</vt:lpstr>
      <vt:lpstr>Monotype Sorts</vt:lpstr>
      <vt:lpstr>Plantagenet Cherokee</vt:lpstr>
      <vt:lpstr>黑体</vt:lpstr>
      <vt:lpstr>微軟正黑體</vt:lpstr>
      <vt:lpstr>新細明體</vt:lpstr>
      <vt:lpstr>Arial</vt:lpstr>
      <vt:lpstr>Cambria Math</vt:lpstr>
      <vt:lpstr>Candara</vt:lpstr>
      <vt:lpstr>Times New Roman</vt:lpstr>
      <vt:lpstr>Wingdings</vt:lpstr>
      <vt:lpstr>Office 佈景主題</vt:lpstr>
      <vt:lpstr>PowerPoint 簡報</vt:lpstr>
      <vt:lpstr>Background</vt:lpstr>
      <vt:lpstr>The Routing Problem</vt:lpstr>
      <vt:lpstr>One Routing Solution</vt:lpstr>
      <vt:lpstr>The Online Routing Problem</vt:lpstr>
      <vt:lpstr>Programming Project #1: Accept or reject a flow </vt:lpstr>
      <vt:lpstr>Programming Project #1: Accept or reject a flow</vt:lpstr>
      <vt:lpstr> </vt:lpstr>
      <vt:lpstr>Discussion</vt:lpstr>
      <vt:lpstr>Discussion</vt:lpstr>
      <vt:lpstr>Further Reading</vt:lpstr>
      <vt:lpstr>Input Sample: request.txt</vt:lpstr>
      <vt:lpstr>Output Sample: result.txt</vt:lpstr>
      <vt:lpstr>Input Sample: request.txt</vt:lpstr>
      <vt:lpstr>Output Sample: result.txt</vt:lpstr>
      <vt:lpstr>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晟瑞 洪</cp:lastModifiedBy>
  <cp:revision>380</cp:revision>
  <dcterms:created xsi:type="dcterms:W3CDTF">1995-06-02T22:16:36Z</dcterms:created>
  <dcterms:modified xsi:type="dcterms:W3CDTF">2019-03-18T16:04:21Z</dcterms:modified>
</cp:coreProperties>
</file>